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47679-7E66-476C-835B-B85871C8AF99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BE571-45BE-4AB4-A401-CDC089DF3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E7935-F408-43B5-B7D3-44E88EFE4BB6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17473-1B1C-4EF7-A0AD-62BF19A782DB}" type="slidenum">
              <a:rPr lang="en-US"/>
              <a:pPr/>
              <a:t>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3E75C-9DA9-4578-8328-D8C20B036322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056AB-A0FB-4ADE-8E27-7EB95E8C5642}" type="slidenum">
              <a:rPr lang="en-US"/>
              <a:pPr/>
              <a:t>25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7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9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6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3C5A-0CA5-414A-BBAA-8C7EC6F36DE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w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Desktop\TLV-T&#7842;%20&#272;&#7890;%20V&#7852;T\DONGHO_chunk_1.wm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slide" Target="slide4.xml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36.png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12" Type="http://schemas.openxmlformats.org/officeDocument/2006/relationships/image" Target="../media/image46.png"/><Relationship Id="rId2" Type="http://schemas.openxmlformats.org/officeDocument/2006/relationships/audio" Target="file:///C:\Documents%20and%20Settings\Administrator\Desktop\TLV-T&#7842;%20&#272;&#7890;%20V&#7852;T\ch.mp3" TargetMode="External"/><Relationship Id="rId1" Type="http://schemas.openxmlformats.org/officeDocument/2006/relationships/video" Target="file:///C:\Documents%20and%20Settings\Administrator\Desktop\TLV-T&#7842;%20&#272;&#7890;%20V&#7852;T\DONGHO_chunk_1.wmv" TargetMode="External"/><Relationship Id="rId6" Type="http://schemas.openxmlformats.org/officeDocument/2006/relationships/image" Target="../media/image23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obiTa%20-%20Doremon.mp3" TargetMode="External"/><Relationship Id="rId6" Type="http://schemas.openxmlformats.org/officeDocument/2006/relationships/image" Target="../media/image55.gif"/><Relationship Id="rId11" Type="http://schemas.openxmlformats.org/officeDocument/2006/relationships/image" Target="../media/image46.png"/><Relationship Id="rId5" Type="http://schemas.openxmlformats.org/officeDocument/2006/relationships/image" Target="../media/image21.gif"/><Relationship Id="rId10" Type="http://schemas.openxmlformats.org/officeDocument/2006/relationships/image" Target="../media/image59.gif"/><Relationship Id="rId4" Type="http://schemas.openxmlformats.org/officeDocument/2006/relationships/image" Target="../media/image54.jpeg"/><Relationship Id="rId9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2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3.xml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slide" Target="slide10.xml"/><Relationship Id="rId9" Type="http://schemas.openxmlformats.org/officeDocument/2006/relationships/slide" Target="slide21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50" name="Text Box 14"/>
          <p:cNvSpPr txBox="1">
            <a:spLocks noChangeArrowheads="1"/>
          </p:cNvSpPr>
          <p:nvPr/>
        </p:nvSpPr>
        <p:spPr bwMode="auto">
          <a:xfrm>
            <a:off x="2362200" y="5334000"/>
            <a:ext cx="605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.VnAristoteH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.VnAristoteH" pitchFamily="34" charset="0"/>
              </a:rPr>
              <a:t>gi¸o viªn :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Vũ Thị Thu Hương</a:t>
            </a:r>
          </a:p>
        </p:txBody>
      </p:sp>
      <p:pic>
        <p:nvPicPr>
          <p:cNvPr id="372756" name="Picture 20" descr="Quadia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057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78" name="WordArt 42"/>
          <p:cNvSpPr>
            <a:spLocks noChangeArrowheads="1" noChangeShapeType="1"/>
          </p:cNvSpPr>
          <p:nvPr/>
        </p:nvSpPr>
        <p:spPr bwMode="auto">
          <a:xfrm>
            <a:off x="254000" y="2247900"/>
            <a:ext cx="8991600" cy="33147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Chµo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mõng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c¸c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thÇy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c«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gi¸o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</a:p>
          <a:p>
            <a:pPr algn="ctr">
              <a:defRPr/>
            </a:pP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®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Õn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dù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giê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th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m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líp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5A2.</a:t>
            </a:r>
          </a:p>
        </p:txBody>
      </p:sp>
      <p:pic>
        <p:nvPicPr>
          <p:cNvPr id="2053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8953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2789" name="AutoShape 53"/>
          <p:cNvSpPr>
            <a:spLocks noChangeArrowheads="1"/>
          </p:cNvSpPr>
          <p:nvPr/>
        </p:nvSpPr>
        <p:spPr bwMode="auto">
          <a:xfrm>
            <a:off x="4572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790" name="AutoShape 54"/>
          <p:cNvSpPr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791" name="AutoShape 55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2" name="AutoShape 56"/>
          <p:cNvSpPr>
            <a:spLocks noChangeArrowheads="1"/>
          </p:cNvSpPr>
          <p:nvPr/>
        </p:nvSpPr>
        <p:spPr bwMode="auto">
          <a:xfrm>
            <a:off x="5105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3" name="AutoShape 57"/>
          <p:cNvSpPr>
            <a:spLocks noChangeArrowheads="1"/>
          </p:cNvSpPr>
          <p:nvPr/>
        </p:nvSpPr>
        <p:spPr bwMode="auto">
          <a:xfrm>
            <a:off x="20574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4" name="AutoShape 58"/>
          <p:cNvSpPr>
            <a:spLocks noChangeArrowheads="1"/>
          </p:cNvSpPr>
          <p:nvPr/>
        </p:nvSpPr>
        <p:spPr bwMode="auto">
          <a:xfrm>
            <a:off x="6934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>
              <a:latin typeface="VNI-Times" pitchFamily="2" charset="0"/>
            </a:endParaRPr>
          </a:p>
        </p:txBody>
      </p:sp>
      <p:sp>
        <p:nvSpPr>
          <p:cNvPr id="372795" name="AutoShape 59"/>
          <p:cNvSpPr>
            <a:spLocks noChangeArrowheads="1"/>
          </p:cNvSpPr>
          <p:nvPr/>
        </p:nvSpPr>
        <p:spPr bwMode="auto">
          <a:xfrm>
            <a:off x="5486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6" name="AutoShape 60"/>
          <p:cNvSpPr>
            <a:spLocks noChangeArrowheads="1"/>
          </p:cNvSpPr>
          <p:nvPr/>
        </p:nvSpPr>
        <p:spPr bwMode="auto">
          <a:xfrm>
            <a:off x="838200" y="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7" name="AutoShape 61"/>
          <p:cNvSpPr>
            <a:spLocks noChangeArrowheads="1"/>
          </p:cNvSpPr>
          <p:nvPr/>
        </p:nvSpPr>
        <p:spPr bwMode="auto">
          <a:xfrm>
            <a:off x="7696200" y="3048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8" name="AutoShape 62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9" name="AutoShape 63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00" name="AutoShape 64"/>
          <p:cNvSpPr>
            <a:spLocks noChangeArrowheads="1"/>
          </p:cNvSpPr>
          <p:nvPr/>
        </p:nvSpPr>
        <p:spPr bwMode="auto">
          <a:xfrm>
            <a:off x="3048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01" name="AutoShape 65"/>
          <p:cNvSpPr>
            <a:spLocks noChangeArrowheads="1"/>
          </p:cNvSpPr>
          <p:nvPr/>
        </p:nvSpPr>
        <p:spPr bwMode="auto">
          <a:xfrm>
            <a:off x="8650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02" name="AutoShape 66"/>
          <p:cNvSpPr>
            <a:spLocks noChangeArrowheads="1"/>
          </p:cNvSpPr>
          <p:nvPr/>
        </p:nvSpPr>
        <p:spPr bwMode="auto">
          <a:xfrm>
            <a:off x="4267200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03" name="AutoShape 67"/>
          <p:cNvSpPr>
            <a:spLocks noChangeArrowheads="1"/>
          </p:cNvSpPr>
          <p:nvPr/>
        </p:nvSpPr>
        <p:spPr bwMode="auto">
          <a:xfrm>
            <a:off x="5105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04" name="AutoShape 68"/>
          <p:cNvSpPr>
            <a:spLocks noChangeArrowheads="1"/>
          </p:cNvSpPr>
          <p:nvPr/>
        </p:nvSpPr>
        <p:spPr bwMode="auto">
          <a:xfrm>
            <a:off x="8686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05" name="AutoShape 69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06" name="AutoShape 70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07" name="AutoShape 71"/>
          <p:cNvSpPr>
            <a:spLocks noChangeArrowheads="1"/>
          </p:cNvSpPr>
          <p:nvPr/>
        </p:nvSpPr>
        <p:spPr bwMode="auto">
          <a:xfrm>
            <a:off x="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08" name="AutoShape 72"/>
          <p:cNvSpPr>
            <a:spLocks noChangeArrowheads="1"/>
          </p:cNvSpPr>
          <p:nvPr/>
        </p:nvSpPr>
        <p:spPr bwMode="auto">
          <a:xfrm>
            <a:off x="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09" name="AutoShape 73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10" name="AutoShape 74"/>
          <p:cNvSpPr>
            <a:spLocks noChangeArrowheads="1"/>
          </p:cNvSpPr>
          <p:nvPr/>
        </p:nvSpPr>
        <p:spPr bwMode="auto">
          <a:xfrm>
            <a:off x="1295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1" name="AutoShape 75"/>
          <p:cNvSpPr>
            <a:spLocks noChangeArrowheads="1"/>
          </p:cNvSpPr>
          <p:nvPr/>
        </p:nvSpPr>
        <p:spPr bwMode="auto">
          <a:xfrm>
            <a:off x="8915400" y="7620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2" name="AutoShape 76"/>
          <p:cNvSpPr>
            <a:spLocks noChangeArrowheads="1"/>
          </p:cNvSpPr>
          <p:nvPr/>
        </p:nvSpPr>
        <p:spPr bwMode="auto">
          <a:xfrm>
            <a:off x="2514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3" name="AutoShape 77"/>
          <p:cNvSpPr>
            <a:spLocks noChangeArrowheads="1"/>
          </p:cNvSpPr>
          <p:nvPr/>
        </p:nvSpPr>
        <p:spPr bwMode="auto">
          <a:xfrm>
            <a:off x="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4" name="AutoShape 78"/>
          <p:cNvSpPr>
            <a:spLocks noChangeArrowheads="1"/>
          </p:cNvSpPr>
          <p:nvPr/>
        </p:nvSpPr>
        <p:spPr bwMode="auto">
          <a:xfrm>
            <a:off x="2563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5" name="AutoShape 79"/>
          <p:cNvSpPr>
            <a:spLocks noChangeArrowheads="1"/>
          </p:cNvSpPr>
          <p:nvPr/>
        </p:nvSpPr>
        <p:spPr bwMode="auto">
          <a:xfrm>
            <a:off x="8915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6" name="AutoShape 80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17" name="AutoShape 81"/>
          <p:cNvSpPr>
            <a:spLocks noChangeArrowheads="1"/>
          </p:cNvSpPr>
          <p:nvPr/>
        </p:nvSpPr>
        <p:spPr bwMode="auto">
          <a:xfrm>
            <a:off x="1828800" y="5562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18" name="AutoShape 82"/>
          <p:cNvSpPr>
            <a:spLocks noChangeArrowheads="1"/>
          </p:cNvSpPr>
          <p:nvPr/>
        </p:nvSpPr>
        <p:spPr bwMode="auto">
          <a:xfrm>
            <a:off x="8001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19" name="AutoShape 83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0" name="AutoShape 84"/>
          <p:cNvSpPr>
            <a:spLocks noChangeArrowheads="1"/>
          </p:cNvSpPr>
          <p:nvPr/>
        </p:nvSpPr>
        <p:spPr bwMode="auto">
          <a:xfrm>
            <a:off x="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1" name="AutoShape 85"/>
          <p:cNvSpPr>
            <a:spLocks noChangeArrowheads="1"/>
          </p:cNvSpPr>
          <p:nvPr/>
        </p:nvSpPr>
        <p:spPr bwMode="auto">
          <a:xfrm>
            <a:off x="1066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2" name="AutoShape 86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3" name="AutoShape 87"/>
          <p:cNvSpPr>
            <a:spLocks noChangeArrowheads="1"/>
          </p:cNvSpPr>
          <p:nvPr/>
        </p:nvSpPr>
        <p:spPr bwMode="auto">
          <a:xfrm>
            <a:off x="6400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4" name="AutoShape 88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5" name="AutoShape 89"/>
          <p:cNvSpPr>
            <a:spLocks noChangeArrowheads="1"/>
          </p:cNvSpPr>
          <p:nvPr/>
        </p:nvSpPr>
        <p:spPr bwMode="auto">
          <a:xfrm>
            <a:off x="2057400" y="304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6" name="AutoShape 90"/>
          <p:cNvSpPr>
            <a:spLocks noChangeArrowheads="1"/>
          </p:cNvSpPr>
          <p:nvPr/>
        </p:nvSpPr>
        <p:spPr bwMode="auto">
          <a:xfrm>
            <a:off x="304800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7" name="AutoShape 91"/>
          <p:cNvSpPr>
            <a:spLocks noChangeArrowheads="1"/>
          </p:cNvSpPr>
          <p:nvPr/>
        </p:nvSpPr>
        <p:spPr bwMode="auto">
          <a:xfrm>
            <a:off x="6324600" y="38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8" name="AutoShape 92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29" name="AutoShape 93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31" name="Picture 95" descr="RNBOWBTN"/>
          <p:cNvSpPr>
            <a:spLocks noChangeAspect="1" noChangeArrowheads="1"/>
          </p:cNvSpPr>
          <p:nvPr/>
        </p:nvSpPr>
        <p:spPr bwMode="auto">
          <a:xfrm>
            <a:off x="644525" y="685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32" name="Picture 96" descr="RNBOWBTN"/>
          <p:cNvSpPr>
            <a:spLocks noChangeAspect="1" noChangeArrowheads="1"/>
          </p:cNvSpPr>
          <p:nvPr/>
        </p:nvSpPr>
        <p:spPr bwMode="auto">
          <a:xfrm>
            <a:off x="8305800" y="762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34" name="AutoShape 98"/>
          <p:cNvSpPr>
            <a:spLocks noChangeArrowheads="1"/>
          </p:cNvSpPr>
          <p:nvPr/>
        </p:nvSpPr>
        <p:spPr bwMode="auto">
          <a:xfrm>
            <a:off x="3429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72835" name="AutoShape 99"/>
          <p:cNvSpPr>
            <a:spLocks noChangeArrowheads="1"/>
          </p:cNvSpPr>
          <p:nvPr/>
        </p:nvSpPr>
        <p:spPr bwMode="auto">
          <a:xfrm>
            <a:off x="381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2099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8953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00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101" name="Group 110"/>
          <p:cNvGrpSpPr>
            <a:grpSpLocks/>
          </p:cNvGrpSpPr>
          <p:nvPr/>
        </p:nvGrpSpPr>
        <p:grpSpPr bwMode="auto">
          <a:xfrm>
            <a:off x="-1588" y="0"/>
            <a:ext cx="9151938" cy="6858000"/>
            <a:chOff x="-1" y="0"/>
            <a:chExt cx="5765" cy="4320"/>
          </a:xfrm>
        </p:grpSpPr>
        <p:pic>
          <p:nvPicPr>
            <p:cNvPr id="2105" name="Picture 1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9"/>
              <a:ext cx="1440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106" name="Picture 1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107" name="Picture 1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" y="3362"/>
              <a:ext cx="1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108" name="Picture 1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408"/>
              <a:ext cx="158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72851" name="WordArt 115"/>
          <p:cNvSpPr>
            <a:spLocks noChangeArrowheads="1" noChangeShapeType="1" noTextEdit="1"/>
          </p:cNvSpPr>
          <p:nvPr/>
        </p:nvSpPr>
        <p:spPr bwMode="auto">
          <a:xfrm>
            <a:off x="1981200" y="180975"/>
            <a:ext cx="54864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Sở giáo dục và đào tạo Hà Nội</a:t>
            </a:r>
            <a:endParaRPr lang="en-US" kern="1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81" name="WordArt 116"/>
          <p:cNvSpPr>
            <a:spLocks noChangeArrowheads="1" noChangeShapeType="1" noTextEdit="1"/>
          </p:cNvSpPr>
          <p:nvPr/>
        </p:nvSpPr>
        <p:spPr bwMode="auto">
          <a:xfrm>
            <a:off x="2609850" y="914400"/>
            <a:ext cx="4171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de-DE" sz="3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pHßng gd&amp;§ĐT QUẬN LONG </a:t>
            </a:r>
            <a:r>
              <a:rPr lang="de-DE" sz="3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4" name="WindowsMediaPlayer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789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2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2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7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7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7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7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7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7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7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7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7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7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7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7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7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7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7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7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7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7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7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7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7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7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7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7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7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7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7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7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7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7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7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7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7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2" dur="1" fill="hold"/>
                                        <p:tgtEl>
                                          <p:spTgt spid="372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0" grpId="0"/>
      <p:bldP spid="372791" grpId="0" animBg="1"/>
      <p:bldP spid="372792" grpId="0" animBg="1"/>
      <p:bldP spid="372793" grpId="0" animBg="1"/>
      <p:bldP spid="372795" grpId="0" animBg="1"/>
      <p:bldP spid="372796" grpId="0" animBg="1"/>
      <p:bldP spid="372797" grpId="0" animBg="1"/>
      <p:bldP spid="372798" grpId="0" animBg="1"/>
      <p:bldP spid="372799" grpId="0" animBg="1"/>
      <p:bldP spid="372800" grpId="0" animBg="1"/>
      <p:bldP spid="372801" grpId="0" animBg="1"/>
      <p:bldP spid="372802" grpId="0" animBg="1"/>
      <p:bldP spid="372803" grpId="0" animBg="1"/>
      <p:bldP spid="372810" grpId="0" animBg="1"/>
      <p:bldP spid="372811" grpId="0" animBg="1"/>
      <p:bldP spid="372812" grpId="0" animBg="1"/>
      <p:bldP spid="372813" grpId="0" animBg="1"/>
      <p:bldP spid="372814" grpId="0" animBg="1"/>
      <p:bldP spid="372815" grpId="0" animBg="1"/>
      <p:bldP spid="372831" grpId="0" animBg="1"/>
      <p:bldP spid="372832" grpId="0" animBg="1"/>
      <p:bldP spid="3728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6600"/>
                </a:solidFill>
              </a:rPr>
              <a:t>HĐ 2:</a:t>
            </a:r>
            <a:r>
              <a:rPr lang="en-US" sz="2400" b="1">
                <a:solidFill>
                  <a:srgbClr val="FF0000"/>
                </a:solidFill>
              </a:rPr>
              <a:t> Học nhóm lập dàn ý miêu tả đồ vật mà nhóm đã chọn.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2192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371600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192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87927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1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038600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2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858000" y="4495799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24466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289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u="sng">
                <a:solidFill>
                  <a:srgbClr val="FFFF00"/>
                </a:solidFill>
              </a:rPr>
              <a:t>Dặn dò: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81000" y="133985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990099"/>
                </a:solidFill>
              </a:rPr>
              <a:t>  Tập nói miệng nhiều lần .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008000"/>
                </a:solidFill>
              </a:rPr>
              <a:t> Chuẩn bị bài viết “Tả đồ vật”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993300"/>
                </a:solidFill>
              </a:rPr>
              <a:t> Hình thành bài ở những đề khác hơn đề mà  nhóm đã chọn ở lớp .</a:t>
            </a:r>
          </a:p>
        </p:txBody>
      </p:sp>
      <p:grpSp>
        <p:nvGrpSpPr>
          <p:cNvPr id="64518" name="Group 6"/>
          <p:cNvGrpSpPr>
            <a:grpSpLocks/>
          </p:cNvGrpSpPr>
          <p:nvPr/>
        </p:nvGrpSpPr>
        <p:grpSpPr bwMode="auto">
          <a:xfrm>
            <a:off x="6705600" y="4800600"/>
            <a:ext cx="2590800" cy="2362200"/>
            <a:chOff x="1968" y="1152"/>
            <a:chExt cx="1829" cy="2688"/>
          </a:xfrm>
        </p:grpSpPr>
        <p:pic>
          <p:nvPicPr>
            <p:cNvPr id="64519" name="Picture 7" descr="hoa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64521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2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3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4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960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38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90800" y="0"/>
            <a:ext cx="4425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ĐỒNG HỒ BÁO THỨC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DONGHO_chunk_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2971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2" name="AutoShape 2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53400" y="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835150" y="692150"/>
            <a:ext cx="5430838" cy="5440363"/>
            <a:chOff x="3378" y="935"/>
            <a:chExt cx="1791" cy="1794"/>
          </a:xfrm>
        </p:grpSpPr>
        <p:sp>
          <p:nvSpPr>
            <p:cNvPr id="39939" name="Freeform 3"/>
            <p:cNvSpPr>
              <a:spLocks/>
            </p:cNvSpPr>
            <p:nvPr/>
          </p:nvSpPr>
          <p:spPr bwMode="auto">
            <a:xfrm>
              <a:off x="3403" y="961"/>
              <a:ext cx="1741" cy="1742"/>
            </a:xfrm>
            <a:custGeom>
              <a:avLst/>
              <a:gdLst>
                <a:gd name="T0" fmla="*/ 2877 w 5221"/>
                <a:gd name="T1" fmla="*/ 5215 h 5228"/>
                <a:gd name="T2" fmla="*/ 3262 w 5221"/>
                <a:gd name="T3" fmla="*/ 5147 h 5228"/>
                <a:gd name="T4" fmla="*/ 3626 w 5221"/>
                <a:gd name="T5" fmla="*/ 5024 h 5228"/>
                <a:gd name="T6" fmla="*/ 3963 w 5221"/>
                <a:gd name="T7" fmla="*/ 4851 h 5228"/>
                <a:gd name="T8" fmla="*/ 4270 w 5221"/>
                <a:gd name="T9" fmla="*/ 4633 h 5228"/>
                <a:gd name="T10" fmla="*/ 4541 w 5221"/>
                <a:gd name="T11" fmla="*/ 4375 h 5228"/>
                <a:gd name="T12" fmla="*/ 4773 w 5221"/>
                <a:gd name="T13" fmla="*/ 4078 h 5228"/>
                <a:gd name="T14" fmla="*/ 4962 w 5221"/>
                <a:gd name="T15" fmla="*/ 3749 h 5228"/>
                <a:gd name="T16" fmla="*/ 5104 w 5221"/>
                <a:gd name="T17" fmla="*/ 3393 h 5228"/>
                <a:gd name="T18" fmla="*/ 5190 w 5221"/>
                <a:gd name="T19" fmla="*/ 3012 h 5228"/>
                <a:gd name="T20" fmla="*/ 5221 w 5221"/>
                <a:gd name="T21" fmla="*/ 2615 h 5228"/>
                <a:gd name="T22" fmla="*/ 5191 w 5221"/>
                <a:gd name="T23" fmla="*/ 2216 h 5228"/>
                <a:gd name="T24" fmla="*/ 5104 w 5221"/>
                <a:gd name="T25" fmla="*/ 1836 h 5228"/>
                <a:gd name="T26" fmla="*/ 4962 w 5221"/>
                <a:gd name="T27" fmla="*/ 1482 h 5228"/>
                <a:gd name="T28" fmla="*/ 4774 w 5221"/>
                <a:gd name="T29" fmla="*/ 1153 h 5228"/>
                <a:gd name="T30" fmla="*/ 4542 w 5221"/>
                <a:gd name="T31" fmla="*/ 857 h 5228"/>
                <a:gd name="T32" fmla="*/ 4270 w 5221"/>
                <a:gd name="T33" fmla="*/ 598 h 5228"/>
                <a:gd name="T34" fmla="*/ 3964 w 5221"/>
                <a:gd name="T35" fmla="*/ 379 h 5228"/>
                <a:gd name="T36" fmla="*/ 3626 w 5221"/>
                <a:gd name="T37" fmla="*/ 206 h 5228"/>
                <a:gd name="T38" fmla="*/ 3262 w 5221"/>
                <a:gd name="T39" fmla="*/ 83 h 5228"/>
                <a:gd name="T40" fmla="*/ 2877 w 5221"/>
                <a:gd name="T41" fmla="*/ 13 h 5228"/>
                <a:gd name="T42" fmla="*/ 2477 w 5221"/>
                <a:gd name="T43" fmla="*/ 2 h 5228"/>
                <a:gd name="T44" fmla="*/ 2085 w 5221"/>
                <a:gd name="T45" fmla="*/ 53 h 5228"/>
                <a:gd name="T46" fmla="*/ 1714 w 5221"/>
                <a:gd name="T47" fmla="*/ 158 h 5228"/>
                <a:gd name="T48" fmla="*/ 1367 w 5221"/>
                <a:gd name="T49" fmla="*/ 316 h 5228"/>
                <a:gd name="T50" fmla="*/ 1051 w 5221"/>
                <a:gd name="T51" fmla="*/ 521 h 5228"/>
                <a:gd name="T52" fmla="*/ 766 w 5221"/>
                <a:gd name="T53" fmla="*/ 766 h 5228"/>
                <a:gd name="T54" fmla="*/ 522 w 5221"/>
                <a:gd name="T55" fmla="*/ 1050 h 5228"/>
                <a:gd name="T56" fmla="*/ 318 w 5221"/>
                <a:gd name="T57" fmla="*/ 1368 h 5228"/>
                <a:gd name="T58" fmla="*/ 159 w 5221"/>
                <a:gd name="T59" fmla="*/ 1716 h 5228"/>
                <a:gd name="T60" fmla="*/ 54 w 5221"/>
                <a:gd name="T61" fmla="*/ 2086 h 5228"/>
                <a:gd name="T62" fmla="*/ 3 w 5221"/>
                <a:gd name="T63" fmla="*/ 2480 h 5228"/>
                <a:gd name="T64" fmla="*/ 14 w 5221"/>
                <a:gd name="T65" fmla="*/ 2882 h 5228"/>
                <a:gd name="T66" fmla="*/ 82 w 5221"/>
                <a:gd name="T67" fmla="*/ 3268 h 5228"/>
                <a:gd name="T68" fmla="*/ 206 w 5221"/>
                <a:gd name="T69" fmla="*/ 3633 h 5228"/>
                <a:gd name="T70" fmla="*/ 379 w 5221"/>
                <a:gd name="T71" fmla="*/ 3971 h 5228"/>
                <a:gd name="T72" fmla="*/ 597 w 5221"/>
                <a:gd name="T73" fmla="*/ 4279 h 5228"/>
                <a:gd name="T74" fmla="*/ 856 w 5221"/>
                <a:gd name="T75" fmla="*/ 4551 h 5228"/>
                <a:gd name="T76" fmla="*/ 1151 w 5221"/>
                <a:gd name="T77" fmla="*/ 4783 h 5228"/>
                <a:gd name="T78" fmla="*/ 1480 w 5221"/>
                <a:gd name="T79" fmla="*/ 4970 h 5228"/>
                <a:gd name="T80" fmla="*/ 1834 w 5221"/>
                <a:gd name="T81" fmla="*/ 5112 h 5228"/>
                <a:gd name="T82" fmla="*/ 2215 w 5221"/>
                <a:gd name="T83" fmla="*/ 5198 h 5228"/>
                <a:gd name="T84" fmla="*/ 2611 w 5221"/>
                <a:gd name="T85" fmla="*/ 5228 h 5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21" h="5228">
                  <a:moveTo>
                    <a:pt x="2611" y="5228"/>
                  </a:moveTo>
                  <a:lnTo>
                    <a:pt x="2744" y="5226"/>
                  </a:lnTo>
                  <a:lnTo>
                    <a:pt x="2877" y="5215"/>
                  </a:lnTo>
                  <a:lnTo>
                    <a:pt x="3006" y="5198"/>
                  </a:lnTo>
                  <a:lnTo>
                    <a:pt x="3136" y="5175"/>
                  </a:lnTo>
                  <a:lnTo>
                    <a:pt x="3262" y="5147"/>
                  </a:lnTo>
                  <a:lnTo>
                    <a:pt x="3386" y="5112"/>
                  </a:lnTo>
                  <a:lnTo>
                    <a:pt x="3507" y="5071"/>
                  </a:lnTo>
                  <a:lnTo>
                    <a:pt x="3626" y="5024"/>
                  </a:lnTo>
                  <a:lnTo>
                    <a:pt x="3741" y="4971"/>
                  </a:lnTo>
                  <a:lnTo>
                    <a:pt x="3855" y="4914"/>
                  </a:lnTo>
                  <a:lnTo>
                    <a:pt x="3963" y="4851"/>
                  </a:lnTo>
                  <a:lnTo>
                    <a:pt x="4070" y="4784"/>
                  </a:lnTo>
                  <a:lnTo>
                    <a:pt x="4172" y="4711"/>
                  </a:lnTo>
                  <a:lnTo>
                    <a:pt x="4270" y="4633"/>
                  </a:lnTo>
                  <a:lnTo>
                    <a:pt x="4365" y="4552"/>
                  </a:lnTo>
                  <a:lnTo>
                    <a:pt x="4455" y="4465"/>
                  </a:lnTo>
                  <a:lnTo>
                    <a:pt x="4541" y="4375"/>
                  </a:lnTo>
                  <a:lnTo>
                    <a:pt x="4623" y="4279"/>
                  </a:lnTo>
                  <a:lnTo>
                    <a:pt x="4701" y="4182"/>
                  </a:lnTo>
                  <a:lnTo>
                    <a:pt x="4773" y="4078"/>
                  </a:lnTo>
                  <a:lnTo>
                    <a:pt x="4842" y="3971"/>
                  </a:lnTo>
                  <a:lnTo>
                    <a:pt x="4905" y="3863"/>
                  </a:lnTo>
                  <a:lnTo>
                    <a:pt x="4962" y="3749"/>
                  </a:lnTo>
                  <a:lnTo>
                    <a:pt x="5015" y="3634"/>
                  </a:lnTo>
                  <a:lnTo>
                    <a:pt x="5062" y="3515"/>
                  </a:lnTo>
                  <a:lnTo>
                    <a:pt x="5104" y="3393"/>
                  </a:lnTo>
                  <a:lnTo>
                    <a:pt x="5139" y="3268"/>
                  </a:lnTo>
                  <a:lnTo>
                    <a:pt x="5167" y="3142"/>
                  </a:lnTo>
                  <a:lnTo>
                    <a:pt x="5190" y="3012"/>
                  </a:lnTo>
                  <a:lnTo>
                    <a:pt x="5207" y="2882"/>
                  </a:lnTo>
                  <a:lnTo>
                    <a:pt x="5218" y="2748"/>
                  </a:lnTo>
                  <a:lnTo>
                    <a:pt x="5221" y="2615"/>
                  </a:lnTo>
                  <a:lnTo>
                    <a:pt x="5218" y="2480"/>
                  </a:lnTo>
                  <a:lnTo>
                    <a:pt x="5207" y="2346"/>
                  </a:lnTo>
                  <a:lnTo>
                    <a:pt x="5191" y="2216"/>
                  </a:lnTo>
                  <a:lnTo>
                    <a:pt x="5169" y="2087"/>
                  </a:lnTo>
                  <a:lnTo>
                    <a:pt x="5139" y="1961"/>
                  </a:lnTo>
                  <a:lnTo>
                    <a:pt x="5104" y="1836"/>
                  </a:lnTo>
                  <a:lnTo>
                    <a:pt x="5063" y="1716"/>
                  </a:lnTo>
                  <a:lnTo>
                    <a:pt x="5015" y="1597"/>
                  </a:lnTo>
                  <a:lnTo>
                    <a:pt x="4962" y="1482"/>
                  </a:lnTo>
                  <a:lnTo>
                    <a:pt x="4906" y="1368"/>
                  </a:lnTo>
                  <a:lnTo>
                    <a:pt x="4842" y="1260"/>
                  </a:lnTo>
                  <a:lnTo>
                    <a:pt x="4774" y="1153"/>
                  </a:lnTo>
                  <a:lnTo>
                    <a:pt x="4701" y="1051"/>
                  </a:lnTo>
                  <a:lnTo>
                    <a:pt x="4624" y="953"/>
                  </a:lnTo>
                  <a:lnTo>
                    <a:pt x="4542" y="857"/>
                  </a:lnTo>
                  <a:lnTo>
                    <a:pt x="4455" y="766"/>
                  </a:lnTo>
                  <a:lnTo>
                    <a:pt x="4365" y="680"/>
                  </a:lnTo>
                  <a:lnTo>
                    <a:pt x="4270" y="598"/>
                  </a:lnTo>
                  <a:lnTo>
                    <a:pt x="4172" y="521"/>
                  </a:lnTo>
                  <a:lnTo>
                    <a:pt x="4070" y="448"/>
                  </a:lnTo>
                  <a:lnTo>
                    <a:pt x="3964" y="379"/>
                  </a:lnTo>
                  <a:lnTo>
                    <a:pt x="3855" y="317"/>
                  </a:lnTo>
                  <a:lnTo>
                    <a:pt x="3742" y="259"/>
                  </a:lnTo>
                  <a:lnTo>
                    <a:pt x="3626" y="206"/>
                  </a:lnTo>
                  <a:lnTo>
                    <a:pt x="3508" y="160"/>
                  </a:lnTo>
                  <a:lnTo>
                    <a:pt x="3387" y="117"/>
                  </a:lnTo>
                  <a:lnTo>
                    <a:pt x="3262" y="83"/>
                  </a:lnTo>
                  <a:lnTo>
                    <a:pt x="3137" y="54"/>
                  </a:lnTo>
                  <a:lnTo>
                    <a:pt x="3006" y="30"/>
                  </a:lnTo>
                  <a:lnTo>
                    <a:pt x="2877" y="13"/>
                  </a:lnTo>
                  <a:lnTo>
                    <a:pt x="2744" y="2"/>
                  </a:lnTo>
                  <a:lnTo>
                    <a:pt x="2611" y="0"/>
                  </a:lnTo>
                  <a:lnTo>
                    <a:pt x="2477" y="2"/>
                  </a:lnTo>
                  <a:lnTo>
                    <a:pt x="2344" y="13"/>
                  </a:lnTo>
                  <a:lnTo>
                    <a:pt x="2215" y="29"/>
                  </a:lnTo>
                  <a:lnTo>
                    <a:pt x="2085" y="53"/>
                  </a:lnTo>
                  <a:lnTo>
                    <a:pt x="1959" y="83"/>
                  </a:lnTo>
                  <a:lnTo>
                    <a:pt x="1835" y="117"/>
                  </a:lnTo>
                  <a:lnTo>
                    <a:pt x="1714" y="158"/>
                  </a:lnTo>
                  <a:lnTo>
                    <a:pt x="1595" y="205"/>
                  </a:lnTo>
                  <a:lnTo>
                    <a:pt x="1480" y="259"/>
                  </a:lnTo>
                  <a:lnTo>
                    <a:pt x="1367" y="316"/>
                  </a:lnTo>
                  <a:lnTo>
                    <a:pt x="1258" y="379"/>
                  </a:lnTo>
                  <a:lnTo>
                    <a:pt x="1153" y="448"/>
                  </a:lnTo>
                  <a:lnTo>
                    <a:pt x="1051" y="521"/>
                  </a:lnTo>
                  <a:lnTo>
                    <a:pt x="951" y="598"/>
                  </a:lnTo>
                  <a:lnTo>
                    <a:pt x="856" y="679"/>
                  </a:lnTo>
                  <a:lnTo>
                    <a:pt x="766" y="766"/>
                  </a:lnTo>
                  <a:lnTo>
                    <a:pt x="680" y="857"/>
                  </a:lnTo>
                  <a:lnTo>
                    <a:pt x="598" y="952"/>
                  </a:lnTo>
                  <a:lnTo>
                    <a:pt x="522" y="1050"/>
                  </a:lnTo>
                  <a:lnTo>
                    <a:pt x="448" y="1152"/>
                  </a:lnTo>
                  <a:lnTo>
                    <a:pt x="380" y="1259"/>
                  </a:lnTo>
                  <a:lnTo>
                    <a:pt x="318" y="1368"/>
                  </a:lnTo>
                  <a:lnTo>
                    <a:pt x="260" y="1481"/>
                  </a:lnTo>
                  <a:lnTo>
                    <a:pt x="206" y="1597"/>
                  </a:lnTo>
                  <a:lnTo>
                    <a:pt x="159" y="1716"/>
                  </a:lnTo>
                  <a:lnTo>
                    <a:pt x="118" y="1835"/>
                  </a:lnTo>
                  <a:lnTo>
                    <a:pt x="82" y="1961"/>
                  </a:lnTo>
                  <a:lnTo>
                    <a:pt x="54" y="2086"/>
                  </a:lnTo>
                  <a:lnTo>
                    <a:pt x="31" y="2216"/>
                  </a:lnTo>
                  <a:lnTo>
                    <a:pt x="14" y="2346"/>
                  </a:lnTo>
                  <a:lnTo>
                    <a:pt x="3" y="2480"/>
                  </a:lnTo>
                  <a:lnTo>
                    <a:pt x="0" y="2615"/>
                  </a:lnTo>
                  <a:lnTo>
                    <a:pt x="3" y="2748"/>
                  </a:lnTo>
                  <a:lnTo>
                    <a:pt x="14" y="2882"/>
                  </a:lnTo>
                  <a:lnTo>
                    <a:pt x="30" y="3012"/>
                  </a:lnTo>
                  <a:lnTo>
                    <a:pt x="52" y="3141"/>
                  </a:lnTo>
                  <a:lnTo>
                    <a:pt x="82" y="3268"/>
                  </a:lnTo>
                  <a:lnTo>
                    <a:pt x="118" y="3393"/>
                  </a:lnTo>
                  <a:lnTo>
                    <a:pt x="158" y="3514"/>
                  </a:lnTo>
                  <a:lnTo>
                    <a:pt x="206" y="3633"/>
                  </a:lnTo>
                  <a:lnTo>
                    <a:pt x="259" y="3749"/>
                  </a:lnTo>
                  <a:lnTo>
                    <a:pt x="316" y="3861"/>
                  </a:lnTo>
                  <a:lnTo>
                    <a:pt x="379" y="3971"/>
                  </a:lnTo>
                  <a:lnTo>
                    <a:pt x="448" y="4078"/>
                  </a:lnTo>
                  <a:lnTo>
                    <a:pt x="520" y="4180"/>
                  </a:lnTo>
                  <a:lnTo>
                    <a:pt x="597" y="4279"/>
                  </a:lnTo>
                  <a:lnTo>
                    <a:pt x="680" y="4375"/>
                  </a:lnTo>
                  <a:lnTo>
                    <a:pt x="766" y="4465"/>
                  </a:lnTo>
                  <a:lnTo>
                    <a:pt x="856" y="4551"/>
                  </a:lnTo>
                  <a:lnTo>
                    <a:pt x="951" y="4633"/>
                  </a:lnTo>
                  <a:lnTo>
                    <a:pt x="1049" y="4710"/>
                  </a:lnTo>
                  <a:lnTo>
                    <a:pt x="1151" y="4783"/>
                  </a:lnTo>
                  <a:lnTo>
                    <a:pt x="1258" y="4850"/>
                  </a:lnTo>
                  <a:lnTo>
                    <a:pt x="1366" y="4914"/>
                  </a:lnTo>
                  <a:lnTo>
                    <a:pt x="1480" y="4970"/>
                  </a:lnTo>
                  <a:lnTo>
                    <a:pt x="1595" y="5023"/>
                  </a:lnTo>
                  <a:lnTo>
                    <a:pt x="1713" y="5071"/>
                  </a:lnTo>
                  <a:lnTo>
                    <a:pt x="1834" y="5112"/>
                  </a:lnTo>
                  <a:lnTo>
                    <a:pt x="1959" y="5147"/>
                  </a:lnTo>
                  <a:lnTo>
                    <a:pt x="2085" y="5175"/>
                  </a:lnTo>
                  <a:lnTo>
                    <a:pt x="2215" y="5198"/>
                  </a:lnTo>
                  <a:lnTo>
                    <a:pt x="2344" y="5215"/>
                  </a:lnTo>
                  <a:lnTo>
                    <a:pt x="2477" y="5226"/>
                  </a:lnTo>
                  <a:lnTo>
                    <a:pt x="2611" y="522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auto">
            <a:xfrm>
              <a:off x="4257" y="978"/>
              <a:ext cx="30" cy="113"/>
            </a:xfrm>
            <a:custGeom>
              <a:avLst/>
              <a:gdLst>
                <a:gd name="T0" fmla="*/ 0 w 90"/>
                <a:gd name="T1" fmla="*/ 0 h 341"/>
                <a:gd name="T2" fmla="*/ 90 w 90"/>
                <a:gd name="T3" fmla="*/ 0 h 341"/>
                <a:gd name="T4" fmla="*/ 41 w 90"/>
                <a:gd name="T5" fmla="*/ 341 h 341"/>
                <a:gd name="T6" fmla="*/ 0 w 90"/>
                <a:gd name="T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41">
                  <a:moveTo>
                    <a:pt x="0" y="0"/>
                  </a:moveTo>
                  <a:lnTo>
                    <a:pt x="90" y="0"/>
                  </a:lnTo>
                  <a:lnTo>
                    <a:pt x="41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auto">
            <a:xfrm>
              <a:off x="3832" y="1085"/>
              <a:ext cx="69" cy="107"/>
            </a:xfrm>
            <a:custGeom>
              <a:avLst/>
              <a:gdLst>
                <a:gd name="T0" fmla="*/ 0 w 205"/>
                <a:gd name="T1" fmla="*/ 46 h 321"/>
                <a:gd name="T2" fmla="*/ 79 w 205"/>
                <a:gd name="T3" fmla="*/ 0 h 321"/>
                <a:gd name="T4" fmla="*/ 205 w 205"/>
                <a:gd name="T5" fmla="*/ 321 h 321"/>
                <a:gd name="T6" fmla="*/ 0 w 205"/>
                <a:gd name="T7" fmla="*/ 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321">
                  <a:moveTo>
                    <a:pt x="0" y="46"/>
                  </a:moveTo>
                  <a:lnTo>
                    <a:pt x="79" y="0"/>
                  </a:lnTo>
                  <a:lnTo>
                    <a:pt x="205" y="32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auto">
            <a:xfrm>
              <a:off x="3527" y="1393"/>
              <a:ext cx="105" cy="72"/>
            </a:xfrm>
            <a:custGeom>
              <a:avLst/>
              <a:gdLst>
                <a:gd name="T0" fmla="*/ 0 w 315"/>
                <a:gd name="T1" fmla="*/ 81 h 216"/>
                <a:gd name="T2" fmla="*/ 46 w 315"/>
                <a:gd name="T3" fmla="*/ 0 h 216"/>
                <a:gd name="T4" fmla="*/ 315 w 315"/>
                <a:gd name="T5" fmla="*/ 216 h 216"/>
                <a:gd name="T6" fmla="*/ 0 w 315"/>
                <a:gd name="T7" fmla="*/ 8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216">
                  <a:moveTo>
                    <a:pt x="0" y="81"/>
                  </a:moveTo>
                  <a:lnTo>
                    <a:pt x="46" y="0"/>
                  </a:lnTo>
                  <a:lnTo>
                    <a:pt x="315" y="21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auto">
            <a:xfrm>
              <a:off x="3421" y="1818"/>
              <a:ext cx="113" cy="31"/>
            </a:xfrm>
            <a:custGeom>
              <a:avLst/>
              <a:gdLst>
                <a:gd name="T0" fmla="*/ 0 w 340"/>
                <a:gd name="T1" fmla="*/ 92 h 92"/>
                <a:gd name="T2" fmla="*/ 0 w 340"/>
                <a:gd name="T3" fmla="*/ 0 h 92"/>
                <a:gd name="T4" fmla="*/ 340 w 340"/>
                <a:gd name="T5" fmla="*/ 52 h 92"/>
                <a:gd name="T6" fmla="*/ 0 w 34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2">
                  <a:moveTo>
                    <a:pt x="0" y="92"/>
                  </a:moveTo>
                  <a:lnTo>
                    <a:pt x="0" y="0"/>
                  </a:lnTo>
                  <a:lnTo>
                    <a:pt x="340" y="5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auto">
            <a:xfrm>
              <a:off x="3529" y="2205"/>
              <a:ext cx="106" cy="68"/>
            </a:xfrm>
            <a:custGeom>
              <a:avLst/>
              <a:gdLst>
                <a:gd name="T0" fmla="*/ 46 w 319"/>
                <a:gd name="T1" fmla="*/ 205 h 205"/>
                <a:gd name="T2" fmla="*/ 0 w 319"/>
                <a:gd name="T3" fmla="*/ 126 h 205"/>
                <a:gd name="T4" fmla="*/ 319 w 319"/>
                <a:gd name="T5" fmla="*/ 0 h 205"/>
                <a:gd name="T6" fmla="*/ 46 w 319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05">
                  <a:moveTo>
                    <a:pt x="46" y="205"/>
                  </a:moveTo>
                  <a:lnTo>
                    <a:pt x="0" y="126"/>
                  </a:lnTo>
                  <a:lnTo>
                    <a:pt x="319" y="0"/>
                  </a:lnTo>
                  <a:lnTo>
                    <a:pt x="46" y="2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3836" y="2475"/>
              <a:ext cx="72" cy="105"/>
            </a:xfrm>
            <a:custGeom>
              <a:avLst/>
              <a:gdLst>
                <a:gd name="T0" fmla="*/ 79 w 215"/>
                <a:gd name="T1" fmla="*/ 314 h 314"/>
                <a:gd name="T2" fmla="*/ 0 w 215"/>
                <a:gd name="T3" fmla="*/ 269 h 314"/>
                <a:gd name="T4" fmla="*/ 215 w 215"/>
                <a:gd name="T5" fmla="*/ 0 h 314"/>
                <a:gd name="T6" fmla="*/ 79 w 215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314">
                  <a:moveTo>
                    <a:pt x="79" y="314"/>
                  </a:moveTo>
                  <a:lnTo>
                    <a:pt x="0" y="269"/>
                  </a:lnTo>
                  <a:lnTo>
                    <a:pt x="215" y="0"/>
                  </a:lnTo>
                  <a:lnTo>
                    <a:pt x="79" y="3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auto">
            <a:xfrm>
              <a:off x="4260" y="2573"/>
              <a:ext cx="31" cy="113"/>
            </a:xfrm>
            <a:custGeom>
              <a:avLst/>
              <a:gdLst>
                <a:gd name="T0" fmla="*/ 91 w 91"/>
                <a:gd name="T1" fmla="*/ 339 h 339"/>
                <a:gd name="T2" fmla="*/ 0 w 91"/>
                <a:gd name="T3" fmla="*/ 339 h 339"/>
                <a:gd name="T4" fmla="*/ 50 w 91"/>
                <a:gd name="T5" fmla="*/ 0 h 339"/>
                <a:gd name="T6" fmla="*/ 91 w 91"/>
                <a:gd name="T7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39">
                  <a:moveTo>
                    <a:pt x="91" y="339"/>
                  </a:moveTo>
                  <a:lnTo>
                    <a:pt x="0" y="339"/>
                  </a:lnTo>
                  <a:lnTo>
                    <a:pt x="50" y="0"/>
                  </a:lnTo>
                  <a:lnTo>
                    <a:pt x="91" y="3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4646" y="2471"/>
              <a:ext cx="69" cy="107"/>
            </a:xfrm>
            <a:custGeom>
              <a:avLst/>
              <a:gdLst>
                <a:gd name="T0" fmla="*/ 206 w 206"/>
                <a:gd name="T1" fmla="*/ 276 h 320"/>
                <a:gd name="T2" fmla="*/ 126 w 206"/>
                <a:gd name="T3" fmla="*/ 320 h 320"/>
                <a:gd name="T4" fmla="*/ 0 w 206"/>
                <a:gd name="T5" fmla="*/ 0 h 320"/>
                <a:gd name="T6" fmla="*/ 206 w 206"/>
                <a:gd name="T7" fmla="*/ 2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320">
                  <a:moveTo>
                    <a:pt x="206" y="276"/>
                  </a:moveTo>
                  <a:lnTo>
                    <a:pt x="126" y="320"/>
                  </a:lnTo>
                  <a:lnTo>
                    <a:pt x="0" y="0"/>
                  </a:lnTo>
                  <a:lnTo>
                    <a:pt x="206" y="2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4916" y="2198"/>
              <a:ext cx="105" cy="72"/>
            </a:xfrm>
            <a:custGeom>
              <a:avLst/>
              <a:gdLst>
                <a:gd name="T0" fmla="*/ 314 w 314"/>
                <a:gd name="T1" fmla="*/ 135 h 215"/>
                <a:gd name="T2" fmla="*/ 268 w 314"/>
                <a:gd name="T3" fmla="*/ 215 h 215"/>
                <a:gd name="T4" fmla="*/ 0 w 314"/>
                <a:gd name="T5" fmla="*/ 0 h 215"/>
                <a:gd name="T6" fmla="*/ 314 w 314"/>
                <a:gd name="T7" fmla="*/ 13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215">
                  <a:moveTo>
                    <a:pt x="314" y="135"/>
                  </a:moveTo>
                  <a:lnTo>
                    <a:pt x="268" y="215"/>
                  </a:lnTo>
                  <a:lnTo>
                    <a:pt x="0" y="0"/>
                  </a:lnTo>
                  <a:lnTo>
                    <a:pt x="314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5013" y="1814"/>
              <a:ext cx="113" cy="31"/>
            </a:xfrm>
            <a:custGeom>
              <a:avLst/>
              <a:gdLst>
                <a:gd name="T0" fmla="*/ 339 w 339"/>
                <a:gd name="T1" fmla="*/ 0 h 93"/>
                <a:gd name="T2" fmla="*/ 339 w 339"/>
                <a:gd name="T3" fmla="*/ 93 h 93"/>
                <a:gd name="T4" fmla="*/ 0 w 339"/>
                <a:gd name="T5" fmla="*/ 41 h 93"/>
                <a:gd name="T6" fmla="*/ 339 w 339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93">
                  <a:moveTo>
                    <a:pt x="339" y="0"/>
                  </a:moveTo>
                  <a:lnTo>
                    <a:pt x="339" y="93"/>
                  </a:lnTo>
                  <a:lnTo>
                    <a:pt x="0" y="4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4913" y="1390"/>
              <a:ext cx="106" cy="68"/>
            </a:xfrm>
            <a:custGeom>
              <a:avLst/>
              <a:gdLst>
                <a:gd name="T0" fmla="*/ 273 w 319"/>
                <a:gd name="T1" fmla="*/ 0 h 205"/>
                <a:gd name="T2" fmla="*/ 319 w 319"/>
                <a:gd name="T3" fmla="*/ 79 h 205"/>
                <a:gd name="T4" fmla="*/ 0 w 319"/>
                <a:gd name="T5" fmla="*/ 205 h 205"/>
                <a:gd name="T6" fmla="*/ 273 w 319"/>
                <a:gd name="T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05">
                  <a:moveTo>
                    <a:pt x="273" y="0"/>
                  </a:moveTo>
                  <a:lnTo>
                    <a:pt x="319" y="79"/>
                  </a:lnTo>
                  <a:lnTo>
                    <a:pt x="0" y="20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auto">
            <a:xfrm>
              <a:off x="4640" y="1083"/>
              <a:ext cx="72" cy="105"/>
            </a:xfrm>
            <a:custGeom>
              <a:avLst/>
              <a:gdLst>
                <a:gd name="T0" fmla="*/ 135 w 215"/>
                <a:gd name="T1" fmla="*/ 0 h 315"/>
                <a:gd name="T2" fmla="*/ 215 w 215"/>
                <a:gd name="T3" fmla="*/ 45 h 315"/>
                <a:gd name="T4" fmla="*/ 0 w 215"/>
                <a:gd name="T5" fmla="*/ 315 h 315"/>
                <a:gd name="T6" fmla="*/ 135 w 215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315">
                  <a:moveTo>
                    <a:pt x="135" y="0"/>
                  </a:moveTo>
                  <a:lnTo>
                    <a:pt x="215" y="45"/>
                  </a:lnTo>
                  <a:lnTo>
                    <a:pt x="0" y="31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4178" y="1065"/>
              <a:ext cx="27" cy="26"/>
            </a:xfrm>
            <a:custGeom>
              <a:avLst/>
              <a:gdLst>
                <a:gd name="T0" fmla="*/ 43 w 79"/>
                <a:gd name="T1" fmla="*/ 80 h 80"/>
                <a:gd name="T2" fmla="*/ 60 w 79"/>
                <a:gd name="T3" fmla="*/ 76 h 80"/>
                <a:gd name="T4" fmla="*/ 71 w 79"/>
                <a:gd name="T5" fmla="*/ 65 h 80"/>
                <a:gd name="T6" fmla="*/ 78 w 79"/>
                <a:gd name="T7" fmla="*/ 52 h 80"/>
                <a:gd name="T8" fmla="*/ 79 w 79"/>
                <a:gd name="T9" fmla="*/ 35 h 80"/>
                <a:gd name="T10" fmla="*/ 74 w 79"/>
                <a:gd name="T11" fmla="*/ 20 h 80"/>
                <a:gd name="T12" fmla="*/ 65 w 79"/>
                <a:gd name="T13" fmla="*/ 10 h 80"/>
                <a:gd name="T14" fmla="*/ 53 w 79"/>
                <a:gd name="T15" fmla="*/ 2 h 80"/>
                <a:gd name="T16" fmla="*/ 36 w 79"/>
                <a:gd name="T17" fmla="*/ 0 h 80"/>
                <a:gd name="T18" fmla="*/ 22 w 79"/>
                <a:gd name="T19" fmla="*/ 6 h 80"/>
                <a:gd name="T20" fmla="*/ 10 w 79"/>
                <a:gd name="T21" fmla="*/ 16 h 80"/>
                <a:gd name="T22" fmla="*/ 2 w 79"/>
                <a:gd name="T23" fmla="*/ 30 h 80"/>
                <a:gd name="T24" fmla="*/ 0 w 79"/>
                <a:gd name="T25" fmla="*/ 46 h 80"/>
                <a:gd name="T26" fmla="*/ 5 w 79"/>
                <a:gd name="T27" fmla="*/ 60 h 80"/>
                <a:gd name="T28" fmla="*/ 16 w 79"/>
                <a:gd name="T29" fmla="*/ 71 h 80"/>
                <a:gd name="T30" fmla="*/ 29 w 79"/>
                <a:gd name="T31" fmla="*/ 78 h 80"/>
                <a:gd name="T32" fmla="*/ 43 w 79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43" y="80"/>
                  </a:moveTo>
                  <a:lnTo>
                    <a:pt x="60" y="76"/>
                  </a:lnTo>
                  <a:lnTo>
                    <a:pt x="71" y="65"/>
                  </a:lnTo>
                  <a:lnTo>
                    <a:pt x="78" y="52"/>
                  </a:lnTo>
                  <a:lnTo>
                    <a:pt x="79" y="35"/>
                  </a:lnTo>
                  <a:lnTo>
                    <a:pt x="74" y="20"/>
                  </a:lnTo>
                  <a:lnTo>
                    <a:pt x="65" y="10"/>
                  </a:lnTo>
                  <a:lnTo>
                    <a:pt x="53" y="2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10" y="16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5" y="60"/>
                  </a:lnTo>
                  <a:lnTo>
                    <a:pt x="16" y="71"/>
                  </a:lnTo>
                  <a:lnTo>
                    <a:pt x="29" y="78"/>
                  </a:lnTo>
                  <a:lnTo>
                    <a:pt x="43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4101" y="1077"/>
              <a:ext cx="26" cy="26"/>
            </a:xfrm>
            <a:custGeom>
              <a:avLst/>
              <a:gdLst>
                <a:gd name="T0" fmla="*/ 48 w 78"/>
                <a:gd name="T1" fmla="*/ 78 h 78"/>
                <a:gd name="T2" fmla="*/ 61 w 78"/>
                <a:gd name="T3" fmla="*/ 74 h 78"/>
                <a:gd name="T4" fmla="*/ 71 w 78"/>
                <a:gd name="T5" fmla="*/ 63 h 78"/>
                <a:gd name="T6" fmla="*/ 78 w 78"/>
                <a:gd name="T7" fmla="*/ 48 h 78"/>
                <a:gd name="T8" fmla="*/ 77 w 78"/>
                <a:gd name="T9" fmla="*/ 33 h 78"/>
                <a:gd name="T10" fmla="*/ 71 w 78"/>
                <a:gd name="T11" fmla="*/ 17 h 78"/>
                <a:gd name="T12" fmla="*/ 60 w 78"/>
                <a:gd name="T13" fmla="*/ 6 h 78"/>
                <a:gd name="T14" fmla="*/ 47 w 78"/>
                <a:gd name="T15" fmla="*/ 0 h 78"/>
                <a:gd name="T16" fmla="*/ 31 w 78"/>
                <a:gd name="T17" fmla="*/ 2 h 78"/>
                <a:gd name="T18" fmla="*/ 17 w 78"/>
                <a:gd name="T19" fmla="*/ 8 h 78"/>
                <a:gd name="T20" fmla="*/ 6 w 78"/>
                <a:gd name="T21" fmla="*/ 18 h 78"/>
                <a:gd name="T22" fmla="*/ 0 w 78"/>
                <a:gd name="T23" fmla="*/ 33 h 78"/>
                <a:gd name="T24" fmla="*/ 0 w 78"/>
                <a:gd name="T25" fmla="*/ 50 h 78"/>
                <a:gd name="T26" fmla="*/ 6 w 78"/>
                <a:gd name="T27" fmla="*/ 63 h 78"/>
                <a:gd name="T28" fmla="*/ 18 w 78"/>
                <a:gd name="T29" fmla="*/ 74 h 78"/>
                <a:gd name="T30" fmla="*/ 31 w 78"/>
                <a:gd name="T31" fmla="*/ 78 h 78"/>
                <a:gd name="T32" fmla="*/ 48 w 78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8" y="78"/>
                  </a:moveTo>
                  <a:lnTo>
                    <a:pt x="61" y="74"/>
                  </a:lnTo>
                  <a:lnTo>
                    <a:pt x="71" y="63"/>
                  </a:lnTo>
                  <a:lnTo>
                    <a:pt x="78" y="48"/>
                  </a:lnTo>
                  <a:lnTo>
                    <a:pt x="77" y="33"/>
                  </a:lnTo>
                  <a:lnTo>
                    <a:pt x="71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1" y="2"/>
                  </a:lnTo>
                  <a:lnTo>
                    <a:pt x="17" y="8"/>
                  </a:lnTo>
                  <a:lnTo>
                    <a:pt x="6" y="18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8" y="74"/>
                  </a:lnTo>
                  <a:lnTo>
                    <a:pt x="31" y="78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auto">
            <a:xfrm>
              <a:off x="4024" y="1098"/>
              <a:ext cx="26" cy="27"/>
            </a:xfrm>
            <a:custGeom>
              <a:avLst/>
              <a:gdLst>
                <a:gd name="T0" fmla="*/ 53 w 79"/>
                <a:gd name="T1" fmla="*/ 78 h 79"/>
                <a:gd name="T2" fmla="*/ 66 w 79"/>
                <a:gd name="T3" fmla="*/ 71 h 79"/>
                <a:gd name="T4" fmla="*/ 75 w 79"/>
                <a:gd name="T5" fmla="*/ 59 h 79"/>
                <a:gd name="T6" fmla="*/ 79 w 79"/>
                <a:gd name="T7" fmla="*/ 44 h 79"/>
                <a:gd name="T8" fmla="*/ 78 w 79"/>
                <a:gd name="T9" fmla="*/ 26 h 79"/>
                <a:gd name="T10" fmla="*/ 71 w 79"/>
                <a:gd name="T11" fmla="*/ 13 h 79"/>
                <a:gd name="T12" fmla="*/ 59 w 79"/>
                <a:gd name="T13" fmla="*/ 5 h 79"/>
                <a:gd name="T14" fmla="*/ 44 w 79"/>
                <a:gd name="T15" fmla="*/ 0 h 79"/>
                <a:gd name="T16" fmla="*/ 30 w 79"/>
                <a:gd name="T17" fmla="*/ 2 h 79"/>
                <a:gd name="T18" fmla="*/ 14 w 79"/>
                <a:gd name="T19" fmla="*/ 9 h 79"/>
                <a:gd name="T20" fmla="*/ 5 w 79"/>
                <a:gd name="T21" fmla="*/ 23 h 79"/>
                <a:gd name="T22" fmla="*/ 0 w 79"/>
                <a:gd name="T23" fmla="*/ 37 h 79"/>
                <a:gd name="T24" fmla="*/ 2 w 79"/>
                <a:gd name="T25" fmla="*/ 53 h 79"/>
                <a:gd name="T26" fmla="*/ 11 w 79"/>
                <a:gd name="T27" fmla="*/ 67 h 79"/>
                <a:gd name="T28" fmla="*/ 23 w 79"/>
                <a:gd name="T29" fmla="*/ 75 h 79"/>
                <a:gd name="T30" fmla="*/ 37 w 79"/>
                <a:gd name="T31" fmla="*/ 79 h 79"/>
                <a:gd name="T32" fmla="*/ 53 w 79"/>
                <a:gd name="T3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53" y="78"/>
                  </a:moveTo>
                  <a:lnTo>
                    <a:pt x="66" y="71"/>
                  </a:lnTo>
                  <a:lnTo>
                    <a:pt x="75" y="59"/>
                  </a:lnTo>
                  <a:lnTo>
                    <a:pt x="79" y="44"/>
                  </a:lnTo>
                  <a:lnTo>
                    <a:pt x="78" y="26"/>
                  </a:lnTo>
                  <a:lnTo>
                    <a:pt x="71" y="13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30" y="2"/>
                  </a:lnTo>
                  <a:lnTo>
                    <a:pt x="14" y="9"/>
                  </a:lnTo>
                  <a:lnTo>
                    <a:pt x="5" y="23"/>
                  </a:lnTo>
                  <a:lnTo>
                    <a:pt x="0" y="37"/>
                  </a:lnTo>
                  <a:lnTo>
                    <a:pt x="2" y="53"/>
                  </a:lnTo>
                  <a:lnTo>
                    <a:pt x="11" y="67"/>
                  </a:lnTo>
                  <a:lnTo>
                    <a:pt x="23" y="75"/>
                  </a:lnTo>
                  <a:lnTo>
                    <a:pt x="37" y="79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3950" y="1127"/>
              <a:ext cx="26" cy="26"/>
            </a:xfrm>
            <a:custGeom>
              <a:avLst/>
              <a:gdLst>
                <a:gd name="T0" fmla="*/ 55 w 78"/>
                <a:gd name="T1" fmla="*/ 76 h 79"/>
                <a:gd name="T2" fmla="*/ 67 w 78"/>
                <a:gd name="T3" fmla="*/ 67 h 79"/>
                <a:gd name="T4" fmla="*/ 75 w 78"/>
                <a:gd name="T5" fmla="*/ 54 h 79"/>
                <a:gd name="T6" fmla="*/ 78 w 78"/>
                <a:gd name="T7" fmla="*/ 40 h 79"/>
                <a:gd name="T8" fmla="*/ 75 w 78"/>
                <a:gd name="T9" fmla="*/ 24 h 79"/>
                <a:gd name="T10" fmla="*/ 67 w 78"/>
                <a:gd name="T11" fmla="*/ 11 h 79"/>
                <a:gd name="T12" fmla="*/ 54 w 78"/>
                <a:gd name="T13" fmla="*/ 3 h 79"/>
                <a:gd name="T14" fmla="*/ 39 w 78"/>
                <a:gd name="T15" fmla="*/ 0 h 79"/>
                <a:gd name="T16" fmla="*/ 24 w 78"/>
                <a:gd name="T17" fmla="*/ 4 h 79"/>
                <a:gd name="T18" fmla="*/ 11 w 78"/>
                <a:gd name="T19" fmla="*/ 12 h 79"/>
                <a:gd name="T20" fmla="*/ 1 w 78"/>
                <a:gd name="T21" fmla="*/ 25 h 79"/>
                <a:gd name="T22" fmla="*/ 0 w 78"/>
                <a:gd name="T23" fmla="*/ 41 h 79"/>
                <a:gd name="T24" fmla="*/ 3 w 78"/>
                <a:gd name="T25" fmla="*/ 55 h 79"/>
                <a:gd name="T26" fmla="*/ 12 w 78"/>
                <a:gd name="T27" fmla="*/ 69 h 79"/>
                <a:gd name="T28" fmla="*/ 25 w 78"/>
                <a:gd name="T29" fmla="*/ 76 h 79"/>
                <a:gd name="T30" fmla="*/ 41 w 78"/>
                <a:gd name="T31" fmla="*/ 79 h 79"/>
                <a:gd name="T32" fmla="*/ 55 w 78"/>
                <a:gd name="T3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55" y="76"/>
                  </a:moveTo>
                  <a:lnTo>
                    <a:pt x="67" y="67"/>
                  </a:lnTo>
                  <a:lnTo>
                    <a:pt x="75" y="54"/>
                  </a:lnTo>
                  <a:lnTo>
                    <a:pt x="78" y="40"/>
                  </a:lnTo>
                  <a:lnTo>
                    <a:pt x="75" y="24"/>
                  </a:lnTo>
                  <a:lnTo>
                    <a:pt x="67" y="11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24" y="4"/>
                  </a:lnTo>
                  <a:lnTo>
                    <a:pt x="11" y="12"/>
                  </a:lnTo>
                  <a:lnTo>
                    <a:pt x="1" y="25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2" y="69"/>
                  </a:lnTo>
                  <a:lnTo>
                    <a:pt x="25" y="76"/>
                  </a:lnTo>
                  <a:lnTo>
                    <a:pt x="41" y="79"/>
                  </a:lnTo>
                  <a:lnTo>
                    <a:pt x="55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3813" y="1207"/>
              <a:ext cx="26" cy="26"/>
            </a:xfrm>
            <a:custGeom>
              <a:avLst/>
              <a:gdLst>
                <a:gd name="T0" fmla="*/ 63 w 78"/>
                <a:gd name="T1" fmla="*/ 72 h 79"/>
                <a:gd name="T2" fmla="*/ 78 w 78"/>
                <a:gd name="T3" fmla="*/ 47 h 79"/>
                <a:gd name="T4" fmla="*/ 70 w 78"/>
                <a:gd name="T5" fmla="*/ 17 h 79"/>
                <a:gd name="T6" fmla="*/ 59 w 78"/>
                <a:gd name="T7" fmla="*/ 6 h 79"/>
                <a:gd name="T8" fmla="*/ 46 w 78"/>
                <a:gd name="T9" fmla="*/ 0 h 79"/>
                <a:gd name="T10" fmla="*/ 30 w 78"/>
                <a:gd name="T11" fmla="*/ 1 h 79"/>
                <a:gd name="T12" fmla="*/ 16 w 78"/>
                <a:gd name="T13" fmla="*/ 8 h 79"/>
                <a:gd name="T14" fmla="*/ 0 w 78"/>
                <a:gd name="T15" fmla="*/ 34 h 79"/>
                <a:gd name="T16" fmla="*/ 8 w 78"/>
                <a:gd name="T17" fmla="*/ 64 h 79"/>
                <a:gd name="T18" fmla="*/ 20 w 78"/>
                <a:gd name="T19" fmla="*/ 74 h 79"/>
                <a:gd name="T20" fmla="*/ 33 w 78"/>
                <a:gd name="T21" fmla="*/ 79 h 79"/>
                <a:gd name="T22" fmla="*/ 48 w 78"/>
                <a:gd name="T23" fmla="*/ 79 h 79"/>
                <a:gd name="T24" fmla="*/ 63 w 78"/>
                <a:gd name="T25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3" y="72"/>
                  </a:moveTo>
                  <a:lnTo>
                    <a:pt x="78" y="47"/>
                  </a:lnTo>
                  <a:lnTo>
                    <a:pt x="70" y="17"/>
                  </a:lnTo>
                  <a:lnTo>
                    <a:pt x="59" y="6"/>
                  </a:lnTo>
                  <a:lnTo>
                    <a:pt x="46" y="0"/>
                  </a:lnTo>
                  <a:lnTo>
                    <a:pt x="30" y="1"/>
                  </a:lnTo>
                  <a:lnTo>
                    <a:pt x="16" y="8"/>
                  </a:lnTo>
                  <a:lnTo>
                    <a:pt x="0" y="34"/>
                  </a:lnTo>
                  <a:lnTo>
                    <a:pt x="8" y="64"/>
                  </a:lnTo>
                  <a:lnTo>
                    <a:pt x="20" y="74"/>
                  </a:lnTo>
                  <a:lnTo>
                    <a:pt x="33" y="79"/>
                  </a:lnTo>
                  <a:lnTo>
                    <a:pt x="48" y="79"/>
                  </a:lnTo>
                  <a:lnTo>
                    <a:pt x="63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3752" y="1257"/>
              <a:ext cx="26" cy="26"/>
            </a:xfrm>
            <a:custGeom>
              <a:avLst/>
              <a:gdLst>
                <a:gd name="T0" fmla="*/ 66 w 78"/>
                <a:gd name="T1" fmla="*/ 70 h 79"/>
                <a:gd name="T2" fmla="*/ 78 w 78"/>
                <a:gd name="T3" fmla="*/ 42 h 79"/>
                <a:gd name="T4" fmla="*/ 67 w 78"/>
                <a:gd name="T5" fmla="*/ 12 h 79"/>
                <a:gd name="T6" fmla="*/ 55 w 78"/>
                <a:gd name="T7" fmla="*/ 4 h 79"/>
                <a:gd name="T8" fmla="*/ 42 w 78"/>
                <a:gd name="T9" fmla="*/ 0 h 79"/>
                <a:gd name="T10" fmla="*/ 26 w 78"/>
                <a:gd name="T11" fmla="*/ 3 h 79"/>
                <a:gd name="T12" fmla="*/ 13 w 78"/>
                <a:gd name="T13" fmla="*/ 10 h 79"/>
                <a:gd name="T14" fmla="*/ 0 w 78"/>
                <a:gd name="T15" fmla="*/ 39 h 79"/>
                <a:gd name="T16" fmla="*/ 9 w 78"/>
                <a:gd name="T17" fmla="*/ 67 h 79"/>
                <a:gd name="T18" fmla="*/ 21 w 78"/>
                <a:gd name="T19" fmla="*/ 77 h 79"/>
                <a:gd name="T20" fmla="*/ 37 w 78"/>
                <a:gd name="T21" fmla="*/ 79 h 79"/>
                <a:gd name="T22" fmla="*/ 53 w 78"/>
                <a:gd name="T23" fmla="*/ 77 h 79"/>
                <a:gd name="T24" fmla="*/ 66 w 78"/>
                <a:gd name="T2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6" y="70"/>
                  </a:moveTo>
                  <a:lnTo>
                    <a:pt x="78" y="42"/>
                  </a:lnTo>
                  <a:lnTo>
                    <a:pt x="67" y="12"/>
                  </a:lnTo>
                  <a:lnTo>
                    <a:pt x="55" y="4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39"/>
                  </a:lnTo>
                  <a:lnTo>
                    <a:pt x="9" y="67"/>
                  </a:lnTo>
                  <a:lnTo>
                    <a:pt x="21" y="77"/>
                  </a:lnTo>
                  <a:lnTo>
                    <a:pt x="37" y="79"/>
                  </a:lnTo>
                  <a:lnTo>
                    <a:pt x="53" y="77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3696" y="1314"/>
              <a:ext cx="26" cy="26"/>
            </a:xfrm>
            <a:custGeom>
              <a:avLst/>
              <a:gdLst>
                <a:gd name="T0" fmla="*/ 69 w 79"/>
                <a:gd name="T1" fmla="*/ 64 h 78"/>
                <a:gd name="T2" fmla="*/ 79 w 79"/>
                <a:gd name="T3" fmla="*/ 36 h 78"/>
                <a:gd name="T4" fmla="*/ 68 w 79"/>
                <a:gd name="T5" fmla="*/ 8 h 78"/>
                <a:gd name="T6" fmla="*/ 54 w 79"/>
                <a:gd name="T7" fmla="*/ 1 h 78"/>
                <a:gd name="T8" fmla="*/ 37 w 79"/>
                <a:gd name="T9" fmla="*/ 0 h 78"/>
                <a:gd name="T10" fmla="*/ 22 w 79"/>
                <a:gd name="T11" fmla="*/ 2 h 78"/>
                <a:gd name="T12" fmla="*/ 9 w 79"/>
                <a:gd name="T13" fmla="*/ 12 h 78"/>
                <a:gd name="T14" fmla="*/ 0 w 79"/>
                <a:gd name="T15" fmla="*/ 40 h 78"/>
                <a:gd name="T16" fmla="*/ 12 w 79"/>
                <a:gd name="T17" fmla="*/ 66 h 78"/>
                <a:gd name="T18" fmla="*/ 26 w 79"/>
                <a:gd name="T19" fmla="*/ 74 h 78"/>
                <a:gd name="T20" fmla="*/ 42 w 79"/>
                <a:gd name="T21" fmla="*/ 78 h 78"/>
                <a:gd name="T22" fmla="*/ 57 w 79"/>
                <a:gd name="T23" fmla="*/ 73 h 78"/>
                <a:gd name="T24" fmla="*/ 69 w 79"/>
                <a:gd name="T25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8">
                  <a:moveTo>
                    <a:pt x="69" y="64"/>
                  </a:moveTo>
                  <a:lnTo>
                    <a:pt x="79" y="36"/>
                  </a:lnTo>
                  <a:lnTo>
                    <a:pt x="68" y="8"/>
                  </a:lnTo>
                  <a:lnTo>
                    <a:pt x="54" y="1"/>
                  </a:lnTo>
                  <a:lnTo>
                    <a:pt x="37" y="0"/>
                  </a:lnTo>
                  <a:lnTo>
                    <a:pt x="22" y="2"/>
                  </a:lnTo>
                  <a:lnTo>
                    <a:pt x="9" y="12"/>
                  </a:lnTo>
                  <a:lnTo>
                    <a:pt x="0" y="40"/>
                  </a:lnTo>
                  <a:lnTo>
                    <a:pt x="12" y="66"/>
                  </a:lnTo>
                  <a:lnTo>
                    <a:pt x="26" y="74"/>
                  </a:lnTo>
                  <a:lnTo>
                    <a:pt x="42" y="78"/>
                  </a:lnTo>
                  <a:lnTo>
                    <a:pt x="57" y="73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auto">
            <a:xfrm>
              <a:off x="3646" y="1376"/>
              <a:ext cx="26" cy="26"/>
            </a:xfrm>
            <a:custGeom>
              <a:avLst/>
              <a:gdLst>
                <a:gd name="T0" fmla="*/ 71 w 78"/>
                <a:gd name="T1" fmla="*/ 62 h 78"/>
                <a:gd name="T2" fmla="*/ 78 w 78"/>
                <a:gd name="T3" fmla="*/ 32 h 78"/>
                <a:gd name="T4" fmla="*/ 64 w 78"/>
                <a:gd name="T5" fmla="*/ 7 h 78"/>
                <a:gd name="T6" fmla="*/ 49 w 78"/>
                <a:gd name="T7" fmla="*/ 0 h 78"/>
                <a:gd name="T8" fmla="*/ 34 w 78"/>
                <a:gd name="T9" fmla="*/ 0 h 78"/>
                <a:gd name="T10" fmla="*/ 19 w 78"/>
                <a:gd name="T11" fmla="*/ 4 h 78"/>
                <a:gd name="T12" fmla="*/ 7 w 78"/>
                <a:gd name="T13" fmla="*/ 15 h 78"/>
                <a:gd name="T14" fmla="*/ 0 w 78"/>
                <a:gd name="T15" fmla="*/ 45 h 78"/>
                <a:gd name="T16" fmla="*/ 17 w 78"/>
                <a:gd name="T17" fmla="*/ 69 h 78"/>
                <a:gd name="T18" fmla="*/ 31 w 78"/>
                <a:gd name="T19" fmla="*/ 76 h 78"/>
                <a:gd name="T20" fmla="*/ 46 w 78"/>
                <a:gd name="T21" fmla="*/ 78 h 78"/>
                <a:gd name="T22" fmla="*/ 60 w 78"/>
                <a:gd name="T23" fmla="*/ 72 h 78"/>
                <a:gd name="T24" fmla="*/ 71 w 78"/>
                <a:gd name="T25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71" y="62"/>
                  </a:moveTo>
                  <a:lnTo>
                    <a:pt x="78" y="32"/>
                  </a:lnTo>
                  <a:lnTo>
                    <a:pt x="64" y="7"/>
                  </a:lnTo>
                  <a:lnTo>
                    <a:pt x="49" y="0"/>
                  </a:lnTo>
                  <a:lnTo>
                    <a:pt x="34" y="0"/>
                  </a:lnTo>
                  <a:lnTo>
                    <a:pt x="19" y="4"/>
                  </a:lnTo>
                  <a:lnTo>
                    <a:pt x="7" y="15"/>
                  </a:lnTo>
                  <a:lnTo>
                    <a:pt x="0" y="45"/>
                  </a:lnTo>
                  <a:lnTo>
                    <a:pt x="17" y="69"/>
                  </a:lnTo>
                  <a:lnTo>
                    <a:pt x="31" y="76"/>
                  </a:lnTo>
                  <a:lnTo>
                    <a:pt x="46" y="78"/>
                  </a:lnTo>
                  <a:lnTo>
                    <a:pt x="60" y="72"/>
                  </a:lnTo>
                  <a:lnTo>
                    <a:pt x="7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auto">
            <a:xfrm>
              <a:off x="3568" y="1513"/>
              <a:ext cx="26" cy="26"/>
            </a:xfrm>
            <a:custGeom>
              <a:avLst/>
              <a:gdLst>
                <a:gd name="T0" fmla="*/ 76 w 78"/>
                <a:gd name="T1" fmla="*/ 56 h 77"/>
                <a:gd name="T2" fmla="*/ 78 w 78"/>
                <a:gd name="T3" fmla="*/ 40 h 77"/>
                <a:gd name="T4" fmla="*/ 76 w 78"/>
                <a:gd name="T5" fmla="*/ 26 h 77"/>
                <a:gd name="T6" fmla="*/ 68 w 78"/>
                <a:gd name="T7" fmla="*/ 11 h 77"/>
                <a:gd name="T8" fmla="*/ 56 w 78"/>
                <a:gd name="T9" fmla="*/ 4 h 77"/>
                <a:gd name="T10" fmla="*/ 41 w 78"/>
                <a:gd name="T11" fmla="*/ 0 h 77"/>
                <a:gd name="T12" fmla="*/ 25 w 78"/>
                <a:gd name="T13" fmla="*/ 3 h 77"/>
                <a:gd name="T14" fmla="*/ 12 w 78"/>
                <a:gd name="T15" fmla="*/ 11 h 77"/>
                <a:gd name="T16" fmla="*/ 4 w 78"/>
                <a:gd name="T17" fmla="*/ 24 h 77"/>
                <a:gd name="T18" fmla="*/ 0 w 78"/>
                <a:gd name="T19" fmla="*/ 39 h 77"/>
                <a:gd name="T20" fmla="*/ 2 w 78"/>
                <a:gd name="T21" fmla="*/ 54 h 77"/>
                <a:gd name="T22" fmla="*/ 11 w 78"/>
                <a:gd name="T23" fmla="*/ 65 h 77"/>
                <a:gd name="T24" fmla="*/ 23 w 78"/>
                <a:gd name="T25" fmla="*/ 75 h 77"/>
                <a:gd name="T26" fmla="*/ 38 w 78"/>
                <a:gd name="T27" fmla="*/ 77 h 77"/>
                <a:gd name="T28" fmla="*/ 54 w 78"/>
                <a:gd name="T29" fmla="*/ 75 h 77"/>
                <a:gd name="T30" fmla="*/ 66 w 78"/>
                <a:gd name="T31" fmla="*/ 66 h 77"/>
                <a:gd name="T32" fmla="*/ 76 w 78"/>
                <a:gd name="T3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76" y="56"/>
                  </a:moveTo>
                  <a:lnTo>
                    <a:pt x="78" y="40"/>
                  </a:lnTo>
                  <a:lnTo>
                    <a:pt x="76" y="26"/>
                  </a:lnTo>
                  <a:lnTo>
                    <a:pt x="68" y="11"/>
                  </a:lnTo>
                  <a:lnTo>
                    <a:pt x="56" y="4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4" y="24"/>
                  </a:lnTo>
                  <a:lnTo>
                    <a:pt x="0" y="39"/>
                  </a:lnTo>
                  <a:lnTo>
                    <a:pt x="2" y="54"/>
                  </a:lnTo>
                  <a:lnTo>
                    <a:pt x="11" y="65"/>
                  </a:lnTo>
                  <a:lnTo>
                    <a:pt x="23" y="75"/>
                  </a:lnTo>
                  <a:lnTo>
                    <a:pt x="38" y="77"/>
                  </a:lnTo>
                  <a:lnTo>
                    <a:pt x="54" y="75"/>
                  </a:lnTo>
                  <a:lnTo>
                    <a:pt x="66" y="66"/>
                  </a:lnTo>
                  <a:lnTo>
                    <a:pt x="76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3540" y="1587"/>
              <a:ext cx="26" cy="26"/>
            </a:xfrm>
            <a:custGeom>
              <a:avLst/>
              <a:gdLst>
                <a:gd name="T0" fmla="*/ 78 w 79"/>
                <a:gd name="T1" fmla="*/ 53 h 79"/>
                <a:gd name="T2" fmla="*/ 79 w 79"/>
                <a:gd name="T3" fmla="*/ 37 h 79"/>
                <a:gd name="T4" fmla="*/ 75 w 79"/>
                <a:gd name="T5" fmla="*/ 23 h 79"/>
                <a:gd name="T6" fmla="*/ 67 w 79"/>
                <a:gd name="T7" fmla="*/ 11 h 79"/>
                <a:gd name="T8" fmla="*/ 53 w 79"/>
                <a:gd name="T9" fmla="*/ 3 h 79"/>
                <a:gd name="T10" fmla="*/ 37 w 79"/>
                <a:gd name="T11" fmla="*/ 0 h 79"/>
                <a:gd name="T12" fmla="*/ 21 w 79"/>
                <a:gd name="T13" fmla="*/ 4 h 79"/>
                <a:gd name="T14" fmla="*/ 9 w 79"/>
                <a:gd name="T15" fmla="*/ 16 h 79"/>
                <a:gd name="T16" fmla="*/ 1 w 79"/>
                <a:gd name="T17" fmla="*/ 29 h 79"/>
                <a:gd name="T18" fmla="*/ 0 w 79"/>
                <a:gd name="T19" fmla="*/ 45 h 79"/>
                <a:gd name="T20" fmla="*/ 3 w 79"/>
                <a:gd name="T21" fmla="*/ 59 h 79"/>
                <a:gd name="T22" fmla="*/ 13 w 79"/>
                <a:gd name="T23" fmla="*/ 71 h 79"/>
                <a:gd name="T24" fmla="*/ 26 w 79"/>
                <a:gd name="T25" fmla="*/ 77 h 79"/>
                <a:gd name="T26" fmla="*/ 43 w 79"/>
                <a:gd name="T27" fmla="*/ 79 h 79"/>
                <a:gd name="T28" fmla="*/ 59 w 79"/>
                <a:gd name="T29" fmla="*/ 75 h 79"/>
                <a:gd name="T30" fmla="*/ 71 w 79"/>
                <a:gd name="T31" fmla="*/ 65 h 79"/>
                <a:gd name="T32" fmla="*/ 78 w 79"/>
                <a:gd name="T33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78" y="53"/>
                  </a:moveTo>
                  <a:lnTo>
                    <a:pt x="79" y="37"/>
                  </a:lnTo>
                  <a:lnTo>
                    <a:pt x="75" y="23"/>
                  </a:lnTo>
                  <a:lnTo>
                    <a:pt x="67" y="11"/>
                  </a:lnTo>
                  <a:lnTo>
                    <a:pt x="53" y="3"/>
                  </a:lnTo>
                  <a:lnTo>
                    <a:pt x="37" y="0"/>
                  </a:lnTo>
                  <a:lnTo>
                    <a:pt x="21" y="4"/>
                  </a:lnTo>
                  <a:lnTo>
                    <a:pt x="9" y="16"/>
                  </a:lnTo>
                  <a:lnTo>
                    <a:pt x="1" y="29"/>
                  </a:lnTo>
                  <a:lnTo>
                    <a:pt x="0" y="45"/>
                  </a:lnTo>
                  <a:lnTo>
                    <a:pt x="3" y="59"/>
                  </a:lnTo>
                  <a:lnTo>
                    <a:pt x="13" y="71"/>
                  </a:lnTo>
                  <a:lnTo>
                    <a:pt x="26" y="77"/>
                  </a:lnTo>
                  <a:lnTo>
                    <a:pt x="43" y="79"/>
                  </a:lnTo>
                  <a:lnTo>
                    <a:pt x="59" y="75"/>
                  </a:lnTo>
                  <a:lnTo>
                    <a:pt x="71" y="65"/>
                  </a:lnTo>
                  <a:lnTo>
                    <a:pt x="7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auto">
            <a:xfrm>
              <a:off x="3520" y="1664"/>
              <a:ext cx="26" cy="26"/>
            </a:xfrm>
            <a:custGeom>
              <a:avLst/>
              <a:gdLst>
                <a:gd name="T0" fmla="*/ 78 w 78"/>
                <a:gd name="T1" fmla="*/ 48 h 78"/>
                <a:gd name="T2" fmla="*/ 78 w 78"/>
                <a:gd name="T3" fmla="*/ 32 h 78"/>
                <a:gd name="T4" fmla="*/ 72 w 78"/>
                <a:gd name="T5" fmla="*/ 18 h 78"/>
                <a:gd name="T6" fmla="*/ 61 w 78"/>
                <a:gd name="T7" fmla="*/ 6 h 78"/>
                <a:gd name="T8" fmla="*/ 48 w 78"/>
                <a:gd name="T9" fmla="*/ 0 h 78"/>
                <a:gd name="T10" fmla="*/ 31 w 78"/>
                <a:gd name="T11" fmla="*/ 0 h 78"/>
                <a:gd name="T12" fmla="*/ 17 w 78"/>
                <a:gd name="T13" fmla="*/ 6 h 78"/>
                <a:gd name="T14" fmla="*/ 5 w 78"/>
                <a:gd name="T15" fmla="*/ 17 h 78"/>
                <a:gd name="T16" fmla="*/ 0 w 78"/>
                <a:gd name="T17" fmla="*/ 32 h 78"/>
                <a:gd name="T18" fmla="*/ 0 w 78"/>
                <a:gd name="T19" fmla="*/ 47 h 78"/>
                <a:gd name="T20" fmla="*/ 5 w 78"/>
                <a:gd name="T21" fmla="*/ 61 h 78"/>
                <a:gd name="T22" fmla="*/ 15 w 78"/>
                <a:gd name="T23" fmla="*/ 71 h 78"/>
                <a:gd name="T24" fmla="*/ 31 w 78"/>
                <a:gd name="T25" fmla="*/ 78 h 78"/>
                <a:gd name="T26" fmla="*/ 47 w 78"/>
                <a:gd name="T27" fmla="*/ 78 h 78"/>
                <a:gd name="T28" fmla="*/ 61 w 78"/>
                <a:gd name="T29" fmla="*/ 72 h 78"/>
                <a:gd name="T30" fmla="*/ 72 w 78"/>
                <a:gd name="T31" fmla="*/ 61 h 78"/>
                <a:gd name="T32" fmla="*/ 78 w 78"/>
                <a:gd name="T3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78" y="48"/>
                  </a:moveTo>
                  <a:lnTo>
                    <a:pt x="78" y="32"/>
                  </a:lnTo>
                  <a:lnTo>
                    <a:pt x="72" y="18"/>
                  </a:lnTo>
                  <a:lnTo>
                    <a:pt x="61" y="6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17" y="6"/>
                  </a:lnTo>
                  <a:lnTo>
                    <a:pt x="5" y="17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5" y="61"/>
                  </a:lnTo>
                  <a:lnTo>
                    <a:pt x="15" y="71"/>
                  </a:lnTo>
                  <a:lnTo>
                    <a:pt x="31" y="78"/>
                  </a:lnTo>
                  <a:lnTo>
                    <a:pt x="47" y="78"/>
                  </a:lnTo>
                  <a:lnTo>
                    <a:pt x="61" y="72"/>
                  </a:lnTo>
                  <a:lnTo>
                    <a:pt x="72" y="61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3507" y="1742"/>
              <a:ext cx="27" cy="26"/>
            </a:xfrm>
            <a:custGeom>
              <a:avLst/>
              <a:gdLst>
                <a:gd name="T0" fmla="*/ 81 w 81"/>
                <a:gd name="T1" fmla="*/ 44 h 79"/>
                <a:gd name="T2" fmla="*/ 78 w 81"/>
                <a:gd name="T3" fmla="*/ 28 h 79"/>
                <a:gd name="T4" fmla="*/ 71 w 81"/>
                <a:gd name="T5" fmla="*/ 14 h 79"/>
                <a:gd name="T6" fmla="*/ 62 w 81"/>
                <a:gd name="T7" fmla="*/ 5 h 79"/>
                <a:gd name="T8" fmla="*/ 46 w 81"/>
                <a:gd name="T9" fmla="*/ 0 h 79"/>
                <a:gd name="T10" fmla="*/ 30 w 81"/>
                <a:gd name="T11" fmla="*/ 1 h 79"/>
                <a:gd name="T12" fmla="*/ 17 w 81"/>
                <a:gd name="T13" fmla="*/ 8 h 79"/>
                <a:gd name="T14" fmla="*/ 6 w 81"/>
                <a:gd name="T15" fmla="*/ 20 h 79"/>
                <a:gd name="T16" fmla="*/ 0 w 81"/>
                <a:gd name="T17" fmla="*/ 36 h 79"/>
                <a:gd name="T18" fmla="*/ 3 w 81"/>
                <a:gd name="T19" fmla="*/ 52 h 79"/>
                <a:gd name="T20" fmla="*/ 10 w 81"/>
                <a:gd name="T21" fmla="*/ 65 h 79"/>
                <a:gd name="T22" fmla="*/ 22 w 81"/>
                <a:gd name="T23" fmla="*/ 74 h 79"/>
                <a:gd name="T24" fmla="*/ 36 w 81"/>
                <a:gd name="T25" fmla="*/ 79 h 79"/>
                <a:gd name="T26" fmla="*/ 53 w 81"/>
                <a:gd name="T27" fmla="*/ 78 h 79"/>
                <a:gd name="T28" fmla="*/ 66 w 81"/>
                <a:gd name="T29" fmla="*/ 70 h 79"/>
                <a:gd name="T30" fmla="*/ 76 w 81"/>
                <a:gd name="T31" fmla="*/ 59 h 79"/>
                <a:gd name="T32" fmla="*/ 81 w 81"/>
                <a:gd name="T33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81" y="44"/>
                  </a:moveTo>
                  <a:lnTo>
                    <a:pt x="78" y="28"/>
                  </a:lnTo>
                  <a:lnTo>
                    <a:pt x="71" y="14"/>
                  </a:lnTo>
                  <a:lnTo>
                    <a:pt x="62" y="5"/>
                  </a:lnTo>
                  <a:lnTo>
                    <a:pt x="46" y="0"/>
                  </a:lnTo>
                  <a:lnTo>
                    <a:pt x="30" y="1"/>
                  </a:lnTo>
                  <a:lnTo>
                    <a:pt x="17" y="8"/>
                  </a:lnTo>
                  <a:lnTo>
                    <a:pt x="6" y="20"/>
                  </a:lnTo>
                  <a:lnTo>
                    <a:pt x="0" y="36"/>
                  </a:lnTo>
                  <a:lnTo>
                    <a:pt x="3" y="52"/>
                  </a:lnTo>
                  <a:lnTo>
                    <a:pt x="10" y="65"/>
                  </a:lnTo>
                  <a:lnTo>
                    <a:pt x="22" y="74"/>
                  </a:lnTo>
                  <a:lnTo>
                    <a:pt x="36" y="79"/>
                  </a:lnTo>
                  <a:lnTo>
                    <a:pt x="53" y="78"/>
                  </a:lnTo>
                  <a:lnTo>
                    <a:pt x="66" y="70"/>
                  </a:lnTo>
                  <a:lnTo>
                    <a:pt x="76" y="59"/>
                  </a:lnTo>
                  <a:lnTo>
                    <a:pt x="81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3507" y="1901"/>
              <a:ext cx="27" cy="26"/>
            </a:xfrm>
            <a:custGeom>
              <a:avLst/>
              <a:gdLst>
                <a:gd name="T0" fmla="*/ 80 w 80"/>
                <a:gd name="T1" fmla="*/ 35 h 80"/>
                <a:gd name="T2" fmla="*/ 75 w 80"/>
                <a:gd name="T3" fmla="*/ 20 h 80"/>
                <a:gd name="T4" fmla="*/ 66 w 80"/>
                <a:gd name="T5" fmla="*/ 8 h 80"/>
                <a:gd name="T6" fmla="*/ 52 w 80"/>
                <a:gd name="T7" fmla="*/ 2 h 80"/>
                <a:gd name="T8" fmla="*/ 37 w 80"/>
                <a:gd name="T9" fmla="*/ 0 h 80"/>
                <a:gd name="T10" fmla="*/ 21 w 80"/>
                <a:gd name="T11" fmla="*/ 5 h 80"/>
                <a:gd name="T12" fmla="*/ 9 w 80"/>
                <a:gd name="T13" fmla="*/ 15 h 80"/>
                <a:gd name="T14" fmla="*/ 3 w 80"/>
                <a:gd name="T15" fmla="*/ 28 h 80"/>
                <a:gd name="T16" fmla="*/ 0 w 80"/>
                <a:gd name="T17" fmla="*/ 44 h 80"/>
                <a:gd name="T18" fmla="*/ 6 w 80"/>
                <a:gd name="T19" fmla="*/ 59 h 80"/>
                <a:gd name="T20" fmla="*/ 16 w 80"/>
                <a:gd name="T21" fmla="*/ 70 h 80"/>
                <a:gd name="T22" fmla="*/ 30 w 80"/>
                <a:gd name="T23" fmla="*/ 77 h 80"/>
                <a:gd name="T24" fmla="*/ 45 w 80"/>
                <a:gd name="T25" fmla="*/ 80 h 80"/>
                <a:gd name="T26" fmla="*/ 61 w 80"/>
                <a:gd name="T27" fmla="*/ 74 h 80"/>
                <a:gd name="T28" fmla="*/ 70 w 80"/>
                <a:gd name="T29" fmla="*/ 65 h 80"/>
                <a:gd name="T30" fmla="*/ 79 w 80"/>
                <a:gd name="T31" fmla="*/ 52 h 80"/>
                <a:gd name="T32" fmla="*/ 80 w 80"/>
                <a:gd name="T3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80" y="35"/>
                  </a:moveTo>
                  <a:lnTo>
                    <a:pt x="75" y="20"/>
                  </a:lnTo>
                  <a:lnTo>
                    <a:pt x="66" y="8"/>
                  </a:lnTo>
                  <a:lnTo>
                    <a:pt x="52" y="2"/>
                  </a:lnTo>
                  <a:lnTo>
                    <a:pt x="37" y="0"/>
                  </a:lnTo>
                  <a:lnTo>
                    <a:pt x="21" y="5"/>
                  </a:lnTo>
                  <a:lnTo>
                    <a:pt x="9" y="15"/>
                  </a:lnTo>
                  <a:lnTo>
                    <a:pt x="3" y="28"/>
                  </a:lnTo>
                  <a:lnTo>
                    <a:pt x="0" y="44"/>
                  </a:lnTo>
                  <a:lnTo>
                    <a:pt x="6" y="59"/>
                  </a:lnTo>
                  <a:lnTo>
                    <a:pt x="16" y="70"/>
                  </a:lnTo>
                  <a:lnTo>
                    <a:pt x="30" y="77"/>
                  </a:lnTo>
                  <a:lnTo>
                    <a:pt x="45" y="80"/>
                  </a:lnTo>
                  <a:lnTo>
                    <a:pt x="61" y="74"/>
                  </a:lnTo>
                  <a:lnTo>
                    <a:pt x="70" y="65"/>
                  </a:lnTo>
                  <a:lnTo>
                    <a:pt x="79" y="52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auto">
            <a:xfrm>
              <a:off x="3520" y="1979"/>
              <a:ext cx="26" cy="26"/>
            </a:xfrm>
            <a:custGeom>
              <a:avLst/>
              <a:gdLst>
                <a:gd name="T0" fmla="*/ 78 w 78"/>
                <a:gd name="T1" fmla="*/ 30 h 77"/>
                <a:gd name="T2" fmla="*/ 73 w 78"/>
                <a:gd name="T3" fmla="*/ 15 h 77"/>
                <a:gd name="T4" fmla="*/ 61 w 78"/>
                <a:gd name="T5" fmla="*/ 4 h 77"/>
                <a:gd name="T6" fmla="*/ 48 w 78"/>
                <a:gd name="T7" fmla="*/ 0 h 77"/>
                <a:gd name="T8" fmla="*/ 31 w 78"/>
                <a:gd name="T9" fmla="*/ 0 h 77"/>
                <a:gd name="T10" fmla="*/ 17 w 78"/>
                <a:gd name="T11" fmla="*/ 6 h 77"/>
                <a:gd name="T12" fmla="*/ 6 w 78"/>
                <a:gd name="T13" fmla="*/ 16 h 77"/>
                <a:gd name="T14" fmla="*/ 0 w 78"/>
                <a:gd name="T15" fmla="*/ 30 h 77"/>
                <a:gd name="T16" fmla="*/ 0 w 78"/>
                <a:gd name="T17" fmla="*/ 45 h 77"/>
                <a:gd name="T18" fmla="*/ 6 w 78"/>
                <a:gd name="T19" fmla="*/ 60 h 77"/>
                <a:gd name="T20" fmla="*/ 18 w 78"/>
                <a:gd name="T21" fmla="*/ 72 h 77"/>
                <a:gd name="T22" fmla="*/ 33 w 78"/>
                <a:gd name="T23" fmla="*/ 77 h 77"/>
                <a:gd name="T24" fmla="*/ 49 w 78"/>
                <a:gd name="T25" fmla="*/ 77 h 77"/>
                <a:gd name="T26" fmla="*/ 63 w 78"/>
                <a:gd name="T27" fmla="*/ 71 h 77"/>
                <a:gd name="T28" fmla="*/ 73 w 78"/>
                <a:gd name="T29" fmla="*/ 60 h 77"/>
                <a:gd name="T30" fmla="*/ 78 w 78"/>
                <a:gd name="T31" fmla="*/ 45 h 77"/>
                <a:gd name="T32" fmla="*/ 78 w 78"/>
                <a:gd name="T3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78" y="30"/>
                  </a:moveTo>
                  <a:lnTo>
                    <a:pt x="73" y="15"/>
                  </a:lnTo>
                  <a:lnTo>
                    <a:pt x="61" y="4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17" y="6"/>
                  </a:lnTo>
                  <a:lnTo>
                    <a:pt x="6" y="16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6" y="60"/>
                  </a:lnTo>
                  <a:lnTo>
                    <a:pt x="18" y="72"/>
                  </a:lnTo>
                  <a:lnTo>
                    <a:pt x="33" y="77"/>
                  </a:lnTo>
                  <a:lnTo>
                    <a:pt x="49" y="77"/>
                  </a:lnTo>
                  <a:lnTo>
                    <a:pt x="63" y="71"/>
                  </a:lnTo>
                  <a:lnTo>
                    <a:pt x="73" y="60"/>
                  </a:lnTo>
                  <a:lnTo>
                    <a:pt x="78" y="45"/>
                  </a:lnTo>
                  <a:lnTo>
                    <a:pt x="7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0"/>
            <p:cNvSpPr>
              <a:spLocks/>
            </p:cNvSpPr>
            <p:nvPr/>
          </p:nvSpPr>
          <p:spPr bwMode="auto">
            <a:xfrm>
              <a:off x="3541" y="2056"/>
              <a:ext cx="27" cy="26"/>
            </a:xfrm>
            <a:custGeom>
              <a:avLst/>
              <a:gdLst>
                <a:gd name="T0" fmla="*/ 80 w 81"/>
                <a:gd name="T1" fmla="*/ 25 h 78"/>
                <a:gd name="T2" fmla="*/ 71 w 81"/>
                <a:gd name="T3" fmla="*/ 13 h 78"/>
                <a:gd name="T4" fmla="*/ 60 w 81"/>
                <a:gd name="T5" fmla="*/ 4 h 78"/>
                <a:gd name="T6" fmla="*/ 45 w 81"/>
                <a:gd name="T7" fmla="*/ 0 h 78"/>
                <a:gd name="T8" fmla="*/ 28 w 81"/>
                <a:gd name="T9" fmla="*/ 1 h 78"/>
                <a:gd name="T10" fmla="*/ 15 w 81"/>
                <a:gd name="T11" fmla="*/ 8 h 78"/>
                <a:gd name="T12" fmla="*/ 6 w 81"/>
                <a:gd name="T13" fmla="*/ 19 h 78"/>
                <a:gd name="T14" fmla="*/ 0 w 81"/>
                <a:gd name="T15" fmla="*/ 35 h 78"/>
                <a:gd name="T16" fmla="*/ 4 w 81"/>
                <a:gd name="T17" fmla="*/ 49 h 78"/>
                <a:gd name="T18" fmla="*/ 11 w 81"/>
                <a:gd name="T19" fmla="*/ 65 h 78"/>
                <a:gd name="T20" fmla="*/ 23 w 81"/>
                <a:gd name="T21" fmla="*/ 74 h 78"/>
                <a:gd name="T22" fmla="*/ 39 w 81"/>
                <a:gd name="T23" fmla="*/ 78 h 78"/>
                <a:gd name="T24" fmla="*/ 54 w 81"/>
                <a:gd name="T25" fmla="*/ 77 h 78"/>
                <a:gd name="T26" fmla="*/ 68 w 81"/>
                <a:gd name="T27" fmla="*/ 68 h 78"/>
                <a:gd name="T28" fmla="*/ 77 w 81"/>
                <a:gd name="T29" fmla="*/ 56 h 78"/>
                <a:gd name="T30" fmla="*/ 81 w 81"/>
                <a:gd name="T31" fmla="*/ 41 h 78"/>
                <a:gd name="T32" fmla="*/ 80 w 81"/>
                <a:gd name="T3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8">
                  <a:moveTo>
                    <a:pt x="80" y="25"/>
                  </a:moveTo>
                  <a:lnTo>
                    <a:pt x="71" y="13"/>
                  </a:lnTo>
                  <a:lnTo>
                    <a:pt x="60" y="4"/>
                  </a:lnTo>
                  <a:lnTo>
                    <a:pt x="45" y="0"/>
                  </a:lnTo>
                  <a:lnTo>
                    <a:pt x="28" y="1"/>
                  </a:lnTo>
                  <a:lnTo>
                    <a:pt x="15" y="8"/>
                  </a:lnTo>
                  <a:lnTo>
                    <a:pt x="6" y="19"/>
                  </a:lnTo>
                  <a:lnTo>
                    <a:pt x="0" y="35"/>
                  </a:lnTo>
                  <a:lnTo>
                    <a:pt x="4" y="49"/>
                  </a:lnTo>
                  <a:lnTo>
                    <a:pt x="11" y="65"/>
                  </a:lnTo>
                  <a:lnTo>
                    <a:pt x="23" y="74"/>
                  </a:lnTo>
                  <a:lnTo>
                    <a:pt x="39" y="78"/>
                  </a:lnTo>
                  <a:lnTo>
                    <a:pt x="54" y="77"/>
                  </a:lnTo>
                  <a:lnTo>
                    <a:pt x="68" y="68"/>
                  </a:lnTo>
                  <a:lnTo>
                    <a:pt x="77" y="56"/>
                  </a:lnTo>
                  <a:lnTo>
                    <a:pt x="81" y="41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31"/>
            <p:cNvSpPr>
              <a:spLocks/>
            </p:cNvSpPr>
            <p:nvPr/>
          </p:nvSpPr>
          <p:spPr bwMode="auto">
            <a:xfrm>
              <a:off x="3570" y="2129"/>
              <a:ext cx="26" cy="27"/>
            </a:xfrm>
            <a:custGeom>
              <a:avLst/>
              <a:gdLst>
                <a:gd name="T0" fmla="*/ 76 w 79"/>
                <a:gd name="T1" fmla="*/ 24 h 80"/>
                <a:gd name="T2" fmla="*/ 67 w 79"/>
                <a:gd name="T3" fmla="*/ 12 h 80"/>
                <a:gd name="T4" fmla="*/ 55 w 79"/>
                <a:gd name="T5" fmla="*/ 3 h 80"/>
                <a:gd name="T6" fmla="*/ 40 w 79"/>
                <a:gd name="T7" fmla="*/ 0 h 80"/>
                <a:gd name="T8" fmla="*/ 24 w 79"/>
                <a:gd name="T9" fmla="*/ 3 h 80"/>
                <a:gd name="T10" fmla="*/ 11 w 79"/>
                <a:gd name="T11" fmla="*/ 13 h 80"/>
                <a:gd name="T12" fmla="*/ 2 w 79"/>
                <a:gd name="T13" fmla="*/ 25 h 80"/>
                <a:gd name="T14" fmla="*/ 0 w 79"/>
                <a:gd name="T15" fmla="*/ 39 h 80"/>
                <a:gd name="T16" fmla="*/ 4 w 79"/>
                <a:gd name="T17" fmla="*/ 55 h 80"/>
                <a:gd name="T18" fmla="*/ 12 w 79"/>
                <a:gd name="T19" fmla="*/ 67 h 80"/>
                <a:gd name="T20" fmla="*/ 25 w 79"/>
                <a:gd name="T21" fmla="*/ 76 h 80"/>
                <a:gd name="T22" fmla="*/ 41 w 79"/>
                <a:gd name="T23" fmla="*/ 80 h 80"/>
                <a:gd name="T24" fmla="*/ 55 w 79"/>
                <a:gd name="T25" fmla="*/ 76 h 80"/>
                <a:gd name="T26" fmla="*/ 67 w 79"/>
                <a:gd name="T27" fmla="*/ 67 h 80"/>
                <a:gd name="T28" fmla="*/ 76 w 79"/>
                <a:gd name="T29" fmla="*/ 54 h 80"/>
                <a:gd name="T30" fmla="*/ 79 w 79"/>
                <a:gd name="T31" fmla="*/ 39 h 80"/>
                <a:gd name="T32" fmla="*/ 76 w 79"/>
                <a:gd name="T3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76" y="24"/>
                  </a:moveTo>
                  <a:lnTo>
                    <a:pt x="67" y="12"/>
                  </a:lnTo>
                  <a:lnTo>
                    <a:pt x="55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1" y="13"/>
                  </a:lnTo>
                  <a:lnTo>
                    <a:pt x="2" y="25"/>
                  </a:lnTo>
                  <a:lnTo>
                    <a:pt x="0" y="39"/>
                  </a:lnTo>
                  <a:lnTo>
                    <a:pt x="4" y="55"/>
                  </a:lnTo>
                  <a:lnTo>
                    <a:pt x="12" y="67"/>
                  </a:lnTo>
                  <a:lnTo>
                    <a:pt x="25" y="76"/>
                  </a:lnTo>
                  <a:lnTo>
                    <a:pt x="41" y="80"/>
                  </a:lnTo>
                  <a:lnTo>
                    <a:pt x="55" y="76"/>
                  </a:lnTo>
                  <a:lnTo>
                    <a:pt x="67" y="67"/>
                  </a:lnTo>
                  <a:lnTo>
                    <a:pt x="76" y="54"/>
                  </a:lnTo>
                  <a:lnTo>
                    <a:pt x="79" y="39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auto">
            <a:xfrm>
              <a:off x="3650" y="2266"/>
              <a:ext cx="26" cy="26"/>
            </a:xfrm>
            <a:custGeom>
              <a:avLst/>
              <a:gdLst>
                <a:gd name="T0" fmla="*/ 72 w 78"/>
                <a:gd name="T1" fmla="*/ 16 h 78"/>
                <a:gd name="T2" fmla="*/ 60 w 78"/>
                <a:gd name="T3" fmla="*/ 6 h 78"/>
                <a:gd name="T4" fmla="*/ 45 w 78"/>
                <a:gd name="T5" fmla="*/ 0 h 78"/>
                <a:gd name="T6" fmla="*/ 31 w 78"/>
                <a:gd name="T7" fmla="*/ 2 h 78"/>
                <a:gd name="T8" fmla="*/ 17 w 78"/>
                <a:gd name="T9" fmla="*/ 9 h 78"/>
                <a:gd name="T10" fmla="*/ 0 w 78"/>
                <a:gd name="T11" fmla="*/ 33 h 78"/>
                <a:gd name="T12" fmla="*/ 7 w 78"/>
                <a:gd name="T13" fmla="*/ 63 h 78"/>
                <a:gd name="T14" fmla="*/ 19 w 78"/>
                <a:gd name="T15" fmla="*/ 74 h 78"/>
                <a:gd name="T16" fmla="*/ 33 w 78"/>
                <a:gd name="T17" fmla="*/ 78 h 78"/>
                <a:gd name="T18" fmla="*/ 49 w 78"/>
                <a:gd name="T19" fmla="*/ 77 h 78"/>
                <a:gd name="T20" fmla="*/ 63 w 78"/>
                <a:gd name="T21" fmla="*/ 71 h 78"/>
                <a:gd name="T22" fmla="*/ 78 w 78"/>
                <a:gd name="T23" fmla="*/ 45 h 78"/>
                <a:gd name="T24" fmla="*/ 72 w 78"/>
                <a:gd name="T25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72" y="16"/>
                  </a:moveTo>
                  <a:lnTo>
                    <a:pt x="60" y="6"/>
                  </a:lnTo>
                  <a:lnTo>
                    <a:pt x="45" y="0"/>
                  </a:lnTo>
                  <a:lnTo>
                    <a:pt x="31" y="2"/>
                  </a:lnTo>
                  <a:lnTo>
                    <a:pt x="17" y="9"/>
                  </a:lnTo>
                  <a:lnTo>
                    <a:pt x="0" y="33"/>
                  </a:lnTo>
                  <a:lnTo>
                    <a:pt x="7" y="63"/>
                  </a:lnTo>
                  <a:lnTo>
                    <a:pt x="19" y="74"/>
                  </a:lnTo>
                  <a:lnTo>
                    <a:pt x="33" y="78"/>
                  </a:lnTo>
                  <a:lnTo>
                    <a:pt x="49" y="77"/>
                  </a:lnTo>
                  <a:lnTo>
                    <a:pt x="63" y="71"/>
                  </a:lnTo>
                  <a:lnTo>
                    <a:pt x="78" y="45"/>
                  </a:lnTo>
                  <a:lnTo>
                    <a:pt x="7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auto">
            <a:xfrm>
              <a:off x="3700" y="2328"/>
              <a:ext cx="26" cy="27"/>
            </a:xfrm>
            <a:custGeom>
              <a:avLst/>
              <a:gdLst>
                <a:gd name="T0" fmla="*/ 69 w 80"/>
                <a:gd name="T1" fmla="*/ 14 h 80"/>
                <a:gd name="T2" fmla="*/ 57 w 80"/>
                <a:gd name="T3" fmla="*/ 4 h 80"/>
                <a:gd name="T4" fmla="*/ 43 w 80"/>
                <a:gd name="T5" fmla="*/ 0 h 80"/>
                <a:gd name="T6" fmla="*/ 27 w 80"/>
                <a:gd name="T7" fmla="*/ 3 h 80"/>
                <a:gd name="T8" fmla="*/ 13 w 80"/>
                <a:gd name="T9" fmla="*/ 11 h 80"/>
                <a:gd name="T10" fmla="*/ 0 w 80"/>
                <a:gd name="T11" fmla="*/ 36 h 80"/>
                <a:gd name="T12" fmla="*/ 10 w 80"/>
                <a:gd name="T13" fmla="*/ 66 h 80"/>
                <a:gd name="T14" fmla="*/ 24 w 80"/>
                <a:gd name="T15" fmla="*/ 75 h 80"/>
                <a:gd name="T16" fmla="*/ 39 w 80"/>
                <a:gd name="T17" fmla="*/ 80 h 80"/>
                <a:gd name="T18" fmla="*/ 55 w 80"/>
                <a:gd name="T19" fmla="*/ 77 h 80"/>
                <a:gd name="T20" fmla="*/ 68 w 80"/>
                <a:gd name="T21" fmla="*/ 69 h 80"/>
                <a:gd name="T22" fmla="*/ 80 w 80"/>
                <a:gd name="T23" fmla="*/ 41 h 80"/>
                <a:gd name="T24" fmla="*/ 69 w 80"/>
                <a:gd name="T25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69" y="14"/>
                  </a:moveTo>
                  <a:lnTo>
                    <a:pt x="57" y="4"/>
                  </a:lnTo>
                  <a:lnTo>
                    <a:pt x="43" y="0"/>
                  </a:lnTo>
                  <a:lnTo>
                    <a:pt x="27" y="3"/>
                  </a:lnTo>
                  <a:lnTo>
                    <a:pt x="13" y="11"/>
                  </a:lnTo>
                  <a:lnTo>
                    <a:pt x="0" y="36"/>
                  </a:lnTo>
                  <a:lnTo>
                    <a:pt x="10" y="66"/>
                  </a:lnTo>
                  <a:lnTo>
                    <a:pt x="24" y="75"/>
                  </a:lnTo>
                  <a:lnTo>
                    <a:pt x="39" y="80"/>
                  </a:lnTo>
                  <a:lnTo>
                    <a:pt x="55" y="77"/>
                  </a:lnTo>
                  <a:lnTo>
                    <a:pt x="68" y="69"/>
                  </a:lnTo>
                  <a:lnTo>
                    <a:pt x="80" y="41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auto">
            <a:xfrm>
              <a:off x="3756" y="2384"/>
              <a:ext cx="26" cy="26"/>
            </a:xfrm>
            <a:custGeom>
              <a:avLst/>
              <a:gdLst>
                <a:gd name="T0" fmla="*/ 66 w 78"/>
                <a:gd name="T1" fmla="*/ 10 h 79"/>
                <a:gd name="T2" fmla="*/ 53 w 78"/>
                <a:gd name="T3" fmla="*/ 3 h 79"/>
                <a:gd name="T4" fmla="*/ 38 w 78"/>
                <a:gd name="T5" fmla="*/ 0 h 79"/>
                <a:gd name="T6" fmla="*/ 23 w 78"/>
                <a:gd name="T7" fmla="*/ 4 h 79"/>
                <a:gd name="T8" fmla="*/ 9 w 78"/>
                <a:gd name="T9" fmla="*/ 11 h 79"/>
                <a:gd name="T10" fmla="*/ 0 w 78"/>
                <a:gd name="T11" fmla="*/ 41 h 79"/>
                <a:gd name="T12" fmla="*/ 13 w 78"/>
                <a:gd name="T13" fmla="*/ 70 h 79"/>
                <a:gd name="T14" fmla="*/ 26 w 78"/>
                <a:gd name="T15" fmla="*/ 78 h 79"/>
                <a:gd name="T16" fmla="*/ 42 w 78"/>
                <a:gd name="T17" fmla="*/ 79 h 79"/>
                <a:gd name="T18" fmla="*/ 56 w 78"/>
                <a:gd name="T19" fmla="*/ 76 h 79"/>
                <a:gd name="T20" fmla="*/ 67 w 78"/>
                <a:gd name="T21" fmla="*/ 66 h 79"/>
                <a:gd name="T22" fmla="*/ 78 w 78"/>
                <a:gd name="T23" fmla="*/ 37 h 79"/>
                <a:gd name="T24" fmla="*/ 66 w 78"/>
                <a:gd name="T2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6" y="10"/>
                  </a:moveTo>
                  <a:lnTo>
                    <a:pt x="53" y="3"/>
                  </a:lnTo>
                  <a:lnTo>
                    <a:pt x="38" y="0"/>
                  </a:lnTo>
                  <a:lnTo>
                    <a:pt x="23" y="4"/>
                  </a:lnTo>
                  <a:lnTo>
                    <a:pt x="9" y="11"/>
                  </a:lnTo>
                  <a:lnTo>
                    <a:pt x="0" y="41"/>
                  </a:lnTo>
                  <a:lnTo>
                    <a:pt x="13" y="70"/>
                  </a:lnTo>
                  <a:lnTo>
                    <a:pt x="26" y="78"/>
                  </a:lnTo>
                  <a:lnTo>
                    <a:pt x="42" y="79"/>
                  </a:lnTo>
                  <a:lnTo>
                    <a:pt x="56" y="76"/>
                  </a:lnTo>
                  <a:lnTo>
                    <a:pt x="67" y="66"/>
                  </a:lnTo>
                  <a:lnTo>
                    <a:pt x="78" y="37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auto">
            <a:xfrm>
              <a:off x="3818" y="2434"/>
              <a:ext cx="26" cy="26"/>
            </a:xfrm>
            <a:custGeom>
              <a:avLst/>
              <a:gdLst>
                <a:gd name="T0" fmla="*/ 62 w 78"/>
                <a:gd name="T1" fmla="*/ 6 h 77"/>
                <a:gd name="T2" fmla="*/ 48 w 78"/>
                <a:gd name="T3" fmla="*/ 0 h 77"/>
                <a:gd name="T4" fmla="*/ 34 w 78"/>
                <a:gd name="T5" fmla="*/ 0 h 77"/>
                <a:gd name="T6" fmla="*/ 19 w 78"/>
                <a:gd name="T7" fmla="*/ 4 h 77"/>
                <a:gd name="T8" fmla="*/ 7 w 78"/>
                <a:gd name="T9" fmla="*/ 15 h 77"/>
                <a:gd name="T10" fmla="*/ 0 w 78"/>
                <a:gd name="T11" fmla="*/ 45 h 77"/>
                <a:gd name="T12" fmla="*/ 16 w 78"/>
                <a:gd name="T13" fmla="*/ 71 h 77"/>
                <a:gd name="T14" fmla="*/ 30 w 78"/>
                <a:gd name="T15" fmla="*/ 77 h 77"/>
                <a:gd name="T16" fmla="*/ 46 w 78"/>
                <a:gd name="T17" fmla="*/ 77 h 77"/>
                <a:gd name="T18" fmla="*/ 59 w 78"/>
                <a:gd name="T19" fmla="*/ 72 h 77"/>
                <a:gd name="T20" fmla="*/ 71 w 78"/>
                <a:gd name="T21" fmla="*/ 62 h 77"/>
                <a:gd name="T22" fmla="*/ 78 w 78"/>
                <a:gd name="T23" fmla="*/ 33 h 77"/>
                <a:gd name="T24" fmla="*/ 62 w 78"/>
                <a:gd name="T2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62" y="6"/>
                  </a:moveTo>
                  <a:lnTo>
                    <a:pt x="48" y="0"/>
                  </a:lnTo>
                  <a:lnTo>
                    <a:pt x="34" y="0"/>
                  </a:lnTo>
                  <a:lnTo>
                    <a:pt x="19" y="4"/>
                  </a:lnTo>
                  <a:lnTo>
                    <a:pt x="7" y="15"/>
                  </a:lnTo>
                  <a:lnTo>
                    <a:pt x="0" y="45"/>
                  </a:lnTo>
                  <a:lnTo>
                    <a:pt x="16" y="71"/>
                  </a:lnTo>
                  <a:lnTo>
                    <a:pt x="30" y="77"/>
                  </a:lnTo>
                  <a:lnTo>
                    <a:pt x="46" y="77"/>
                  </a:lnTo>
                  <a:lnTo>
                    <a:pt x="59" y="72"/>
                  </a:lnTo>
                  <a:lnTo>
                    <a:pt x="71" y="62"/>
                  </a:lnTo>
                  <a:lnTo>
                    <a:pt x="78" y="33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3956" y="2513"/>
              <a:ext cx="26" cy="26"/>
            </a:xfrm>
            <a:custGeom>
              <a:avLst/>
              <a:gdLst>
                <a:gd name="T0" fmla="*/ 54 w 78"/>
                <a:gd name="T1" fmla="*/ 2 h 78"/>
                <a:gd name="T2" fmla="*/ 39 w 78"/>
                <a:gd name="T3" fmla="*/ 0 h 78"/>
                <a:gd name="T4" fmla="*/ 24 w 78"/>
                <a:gd name="T5" fmla="*/ 2 h 78"/>
                <a:gd name="T6" fmla="*/ 11 w 78"/>
                <a:gd name="T7" fmla="*/ 9 h 78"/>
                <a:gd name="T8" fmla="*/ 3 w 78"/>
                <a:gd name="T9" fmla="*/ 22 h 78"/>
                <a:gd name="T10" fmla="*/ 0 w 78"/>
                <a:gd name="T11" fmla="*/ 37 h 78"/>
                <a:gd name="T12" fmla="*/ 2 w 78"/>
                <a:gd name="T13" fmla="*/ 52 h 78"/>
                <a:gd name="T14" fmla="*/ 11 w 78"/>
                <a:gd name="T15" fmla="*/ 66 h 78"/>
                <a:gd name="T16" fmla="*/ 24 w 78"/>
                <a:gd name="T17" fmla="*/ 74 h 78"/>
                <a:gd name="T18" fmla="*/ 38 w 78"/>
                <a:gd name="T19" fmla="*/ 78 h 78"/>
                <a:gd name="T20" fmla="*/ 54 w 78"/>
                <a:gd name="T21" fmla="*/ 75 h 78"/>
                <a:gd name="T22" fmla="*/ 66 w 78"/>
                <a:gd name="T23" fmla="*/ 67 h 78"/>
                <a:gd name="T24" fmla="*/ 75 w 78"/>
                <a:gd name="T25" fmla="*/ 54 h 78"/>
                <a:gd name="T26" fmla="*/ 78 w 78"/>
                <a:gd name="T27" fmla="*/ 38 h 78"/>
                <a:gd name="T28" fmla="*/ 75 w 78"/>
                <a:gd name="T29" fmla="*/ 22 h 78"/>
                <a:gd name="T30" fmla="*/ 67 w 78"/>
                <a:gd name="T31" fmla="*/ 10 h 78"/>
                <a:gd name="T32" fmla="*/ 54 w 78"/>
                <a:gd name="T3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54" y="2"/>
                  </a:moveTo>
                  <a:lnTo>
                    <a:pt x="39" y="0"/>
                  </a:lnTo>
                  <a:lnTo>
                    <a:pt x="24" y="2"/>
                  </a:lnTo>
                  <a:lnTo>
                    <a:pt x="11" y="9"/>
                  </a:lnTo>
                  <a:lnTo>
                    <a:pt x="3" y="22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1" y="66"/>
                  </a:lnTo>
                  <a:lnTo>
                    <a:pt x="24" y="74"/>
                  </a:lnTo>
                  <a:lnTo>
                    <a:pt x="38" y="78"/>
                  </a:lnTo>
                  <a:lnTo>
                    <a:pt x="54" y="75"/>
                  </a:lnTo>
                  <a:lnTo>
                    <a:pt x="66" y="67"/>
                  </a:lnTo>
                  <a:lnTo>
                    <a:pt x="75" y="54"/>
                  </a:lnTo>
                  <a:lnTo>
                    <a:pt x="78" y="38"/>
                  </a:lnTo>
                  <a:lnTo>
                    <a:pt x="75" y="22"/>
                  </a:lnTo>
                  <a:lnTo>
                    <a:pt x="67" y="1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4029" y="2541"/>
              <a:ext cx="27" cy="26"/>
            </a:xfrm>
            <a:custGeom>
              <a:avLst/>
              <a:gdLst>
                <a:gd name="T0" fmla="*/ 53 w 80"/>
                <a:gd name="T1" fmla="*/ 2 h 79"/>
                <a:gd name="T2" fmla="*/ 39 w 80"/>
                <a:gd name="T3" fmla="*/ 0 h 79"/>
                <a:gd name="T4" fmla="*/ 23 w 80"/>
                <a:gd name="T5" fmla="*/ 3 h 79"/>
                <a:gd name="T6" fmla="*/ 11 w 80"/>
                <a:gd name="T7" fmla="*/ 13 h 79"/>
                <a:gd name="T8" fmla="*/ 2 w 80"/>
                <a:gd name="T9" fmla="*/ 26 h 79"/>
                <a:gd name="T10" fmla="*/ 0 w 80"/>
                <a:gd name="T11" fmla="*/ 42 h 79"/>
                <a:gd name="T12" fmla="*/ 5 w 80"/>
                <a:gd name="T13" fmla="*/ 57 h 79"/>
                <a:gd name="T14" fmla="*/ 16 w 80"/>
                <a:gd name="T15" fmla="*/ 69 h 79"/>
                <a:gd name="T16" fmla="*/ 29 w 80"/>
                <a:gd name="T17" fmla="*/ 78 h 79"/>
                <a:gd name="T18" fmla="*/ 45 w 80"/>
                <a:gd name="T19" fmla="*/ 79 h 79"/>
                <a:gd name="T20" fmla="*/ 59 w 80"/>
                <a:gd name="T21" fmla="*/ 75 h 79"/>
                <a:gd name="T22" fmla="*/ 71 w 80"/>
                <a:gd name="T23" fmla="*/ 66 h 79"/>
                <a:gd name="T24" fmla="*/ 77 w 80"/>
                <a:gd name="T25" fmla="*/ 51 h 79"/>
                <a:gd name="T26" fmla="*/ 80 w 80"/>
                <a:gd name="T27" fmla="*/ 34 h 79"/>
                <a:gd name="T28" fmla="*/ 75 w 80"/>
                <a:gd name="T29" fmla="*/ 20 h 79"/>
                <a:gd name="T30" fmla="*/ 66 w 80"/>
                <a:gd name="T31" fmla="*/ 8 h 79"/>
                <a:gd name="T32" fmla="*/ 53 w 80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53" y="2"/>
                  </a:moveTo>
                  <a:lnTo>
                    <a:pt x="39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2" y="26"/>
                  </a:lnTo>
                  <a:lnTo>
                    <a:pt x="0" y="42"/>
                  </a:lnTo>
                  <a:lnTo>
                    <a:pt x="5" y="57"/>
                  </a:lnTo>
                  <a:lnTo>
                    <a:pt x="16" y="69"/>
                  </a:lnTo>
                  <a:lnTo>
                    <a:pt x="29" y="78"/>
                  </a:lnTo>
                  <a:lnTo>
                    <a:pt x="45" y="79"/>
                  </a:lnTo>
                  <a:lnTo>
                    <a:pt x="59" y="75"/>
                  </a:lnTo>
                  <a:lnTo>
                    <a:pt x="71" y="66"/>
                  </a:lnTo>
                  <a:lnTo>
                    <a:pt x="77" y="51"/>
                  </a:lnTo>
                  <a:lnTo>
                    <a:pt x="80" y="34"/>
                  </a:lnTo>
                  <a:lnTo>
                    <a:pt x="75" y="20"/>
                  </a:lnTo>
                  <a:lnTo>
                    <a:pt x="66" y="8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auto">
            <a:xfrm>
              <a:off x="4106" y="2561"/>
              <a:ext cx="26" cy="26"/>
            </a:xfrm>
            <a:custGeom>
              <a:avLst/>
              <a:gdLst>
                <a:gd name="T0" fmla="*/ 48 w 78"/>
                <a:gd name="T1" fmla="*/ 0 h 79"/>
                <a:gd name="T2" fmla="*/ 32 w 78"/>
                <a:gd name="T3" fmla="*/ 0 h 79"/>
                <a:gd name="T4" fmla="*/ 18 w 78"/>
                <a:gd name="T5" fmla="*/ 6 h 79"/>
                <a:gd name="T6" fmla="*/ 6 w 78"/>
                <a:gd name="T7" fmla="*/ 17 h 79"/>
                <a:gd name="T8" fmla="*/ 0 w 78"/>
                <a:gd name="T9" fmla="*/ 30 h 79"/>
                <a:gd name="T10" fmla="*/ 0 w 78"/>
                <a:gd name="T11" fmla="*/ 45 h 79"/>
                <a:gd name="T12" fmla="*/ 6 w 78"/>
                <a:gd name="T13" fmla="*/ 60 h 79"/>
                <a:gd name="T14" fmla="*/ 17 w 78"/>
                <a:gd name="T15" fmla="*/ 72 h 79"/>
                <a:gd name="T16" fmla="*/ 32 w 78"/>
                <a:gd name="T17" fmla="*/ 78 h 79"/>
                <a:gd name="T18" fmla="*/ 47 w 78"/>
                <a:gd name="T19" fmla="*/ 79 h 79"/>
                <a:gd name="T20" fmla="*/ 61 w 78"/>
                <a:gd name="T21" fmla="*/ 73 h 79"/>
                <a:gd name="T22" fmla="*/ 71 w 78"/>
                <a:gd name="T23" fmla="*/ 62 h 79"/>
                <a:gd name="T24" fmla="*/ 78 w 78"/>
                <a:gd name="T25" fmla="*/ 48 h 79"/>
                <a:gd name="T26" fmla="*/ 78 w 78"/>
                <a:gd name="T27" fmla="*/ 31 h 79"/>
                <a:gd name="T28" fmla="*/ 72 w 78"/>
                <a:gd name="T29" fmla="*/ 17 h 79"/>
                <a:gd name="T30" fmla="*/ 62 w 78"/>
                <a:gd name="T31" fmla="*/ 6 h 79"/>
                <a:gd name="T32" fmla="*/ 48 w 7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48" y="0"/>
                  </a:moveTo>
                  <a:lnTo>
                    <a:pt x="32" y="0"/>
                  </a:lnTo>
                  <a:lnTo>
                    <a:pt x="18" y="6"/>
                  </a:lnTo>
                  <a:lnTo>
                    <a:pt x="6" y="17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6" y="60"/>
                  </a:lnTo>
                  <a:lnTo>
                    <a:pt x="17" y="72"/>
                  </a:lnTo>
                  <a:lnTo>
                    <a:pt x="32" y="78"/>
                  </a:lnTo>
                  <a:lnTo>
                    <a:pt x="47" y="79"/>
                  </a:lnTo>
                  <a:lnTo>
                    <a:pt x="61" y="73"/>
                  </a:lnTo>
                  <a:lnTo>
                    <a:pt x="71" y="62"/>
                  </a:lnTo>
                  <a:lnTo>
                    <a:pt x="78" y="48"/>
                  </a:lnTo>
                  <a:lnTo>
                    <a:pt x="78" y="31"/>
                  </a:lnTo>
                  <a:lnTo>
                    <a:pt x="72" y="17"/>
                  </a:lnTo>
                  <a:lnTo>
                    <a:pt x="62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auto">
            <a:xfrm>
              <a:off x="4184" y="2573"/>
              <a:ext cx="27" cy="26"/>
            </a:xfrm>
            <a:custGeom>
              <a:avLst/>
              <a:gdLst>
                <a:gd name="T0" fmla="*/ 43 w 79"/>
                <a:gd name="T1" fmla="*/ 0 h 79"/>
                <a:gd name="T2" fmla="*/ 28 w 79"/>
                <a:gd name="T3" fmla="*/ 1 h 79"/>
                <a:gd name="T4" fmla="*/ 13 w 79"/>
                <a:gd name="T5" fmla="*/ 8 h 79"/>
                <a:gd name="T6" fmla="*/ 5 w 79"/>
                <a:gd name="T7" fmla="*/ 19 h 79"/>
                <a:gd name="T8" fmla="*/ 0 w 79"/>
                <a:gd name="T9" fmla="*/ 35 h 79"/>
                <a:gd name="T10" fmla="*/ 1 w 79"/>
                <a:gd name="T11" fmla="*/ 50 h 79"/>
                <a:gd name="T12" fmla="*/ 10 w 79"/>
                <a:gd name="T13" fmla="*/ 65 h 79"/>
                <a:gd name="T14" fmla="*/ 20 w 79"/>
                <a:gd name="T15" fmla="*/ 74 h 79"/>
                <a:gd name="T16" fmla="*/ 37 w 79"/>
                <a:gd name="T17" fmla="*/ 79 h 79"/>
                <a:gd name="T18" fmla="*/ 52 w 79"/>
                <a:gd name="T19" fmla="*/ 78 h 79"/>
                <a:gd name="T20" fmla="*/ 65 w 79"/>
                <a:gd name="T21" fmla="*/ 71 h 79"/>
                <a:gd name="T22" fmla="*/ 73 w 79"/>
                <a:gd name="T23" fmla="*/ 59 h 79"/>
                <a:gd name="T24" fmla="*/ 79 w 79"/>
                <a:gd name="T25" fmla="*/ 43 h 79"/>
                <a:gd name="T26" fmla="*/ 78 w 79"/>
                <a:gd name="T27" fmla="*/ 27 h 79"/>
                <a:gd name="T28" fmla="*/ 71 w 79"/>
                <a:gd name="T29" fmla="*/ 14 h 79"/>
                <a:gd name="T30" fmla="*/ 59 w 79"/>
                <a:gd name="T31" fmla="*/ 5 h 79"/>
                <a:gd name="T32" fmla="*/ 43 w 7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43" y="0"/>
                  </a:moveTo>
                  <a:lnTo>
                    <a:pt x="28" y="1"/>
                  </a:lnTo>
                  <a:lnTo>
                    <a:pt x="13" y="8"/>
                  </a:lnTo>
                  <a:lnTo>
                    <a:pt x="5" y="19"/>
                  </a:lnTo>
                  <a:lnTo>
                    <a:pt x="0" y="35"/>
                  </a:lnTo>
                  <a:lnTo>
                    <a:pt x="1" y="50"/>
                  </a:lnTo>
                  <a:lnTo>
                    <a:pt x="10" y="65"/>
                  </a:lnTo>
                  <a:lnTo>
                    <a:pt x="20" y="74"/>
                  </a:lnTo>
                  <a:lnTo>
                    <a:pt x="37" y="79"/>
                  </a:lnTo>
                  <a:lnTo>
                    <a:pt x="52" y="78"/>
                  </a:lnTo>
                  <a:lnTo>
                    <a:pt x="65" y="71"/>
                  </a:lnTo>
                  <a:lnTo>
                    <a:pt x="73" y="59"/>
                  </a:lnTo>
                  <a:lnTo>
                    <a:pt x="79" y="43"/>
                  </a:lnTo>
                  <a:lnTo>
                    <a:pt x="78" y="27"/>
                  </a:lnTo>
                  <a:lnTo>
                    <a:pt x="71" y="14"/>
                  </a:lnTo>
                  <a:lnTo>
                    <a:pt x="59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auto">
            <a:xfrm>
              <a:off x="4342" y="2573"/>
              <a:ext cx="27" cy="26"/>
            </a:xfrm>
            <a:custGeom>
              <a:avLst/>
              <a:gdLst>
                <a:gd name="T0" fmla="*/ 36 w 79"/>
                <a:gd name="T1" fmla="*/ 0 h 79"/>
                <a:gd name="T2" fmla="*/ 20 w 79"/>
                <a:gd name="T3" fmla="*/ 3 h 79"/>
                <a:gd name="T4" fmla="*/ 8 w 79"/>
                <a:gd name="T5" fmla="*/ 14 h 79"/>
                <a:gd name="T6" fmla="*/ 1 w 79"/>
                <a:gd name="T7" fmla="*/ 27 h 79"/>
                <a:gd name="T8" fmla="*/ 0 w 79"/>
                <a:gd name="T9" fmla="*/ 43 h 79"/>
                <a:gd name="T10" fmla="*/ 5 w 79"/>
                <a:gd name="T11" fmla="*/ 58 h 79"/>
                <a:gd name="T12" fmla="*/ 15 w 79"/>
                <a:gd name="T13" fmla="*/ 69 h 79"/>
                <a:gd name="T14" fmla="*/ 27 w 79"/>
                <a:gd name="T15" fmla="*/ 78 h 79"/>
                <a:gd name="T16" fmla="*/ 43 w 79"/>
                <a:gd name="T17" fmla="*/ 79 h 79"/>
                <a:gd name="T18" fmla="*/ 59 w 79"/>
                <a:gd name="T19" fmla="*/ 74 h 79"/>
                <a:gd name="T20" fmla="*/ 69 w 79"/>
                <a:gd name="T21" fmla="*/ 63 h 79"/>
                <a:gd name="T22" fmla="*/ 78 w 79"/>
                <a:gd name="T23" fmla="*/ 50 h 79"/>
                <a:gd name="T24" fmla="*/ 79 w 79"/>
                <a:gd name="T25" fmla="*/ 33 h 79"/>
                <a:gd name="T26" fmla="*/ 74 w 79"/>
                <a:gd name="T27" fmla="*/ 19 h 79"/>
                <a:gd name="T28" fmla="*/ 65 w 79"/>
                <a:gd name="T29" fmla="*/ 8 h 79"/>
                <a:gd name="T30" fmla="*/ 51 w 79"/>
                <a:gd name="T31" fmla="*/ 1 h 79"/>
                <a:gd name="T32" fmla="*/ 36 w 7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36" y="0"/>
                  </a:moveTo>
                  <a:lnTo>
                    <a:pt x="20" y="3"/>
                  </a:lnTo>
                  <a:lnTo>
                    <a:pt x="8" y="14"/>
                  </a:lnTo>
                  <a:lnTo>
                    <a:pt x="1" y="27"/>
                  </a:lnTo>
                  <a:lnTo>
                    <a:pt x="0" y="43"/>
                  </a:lnTo>
                  <a:lnTo>
                    <a:pt x="5" y="58"/>
                  </a:lnTo>
                  <a:lnTo>
                    <a:pt x="15" y="69"/>
                  </a:lnTo>
                  <a:lnTo>
                    <a:pt x="27" y="78"/>
                  </a:lnTo>
                  <a:lnTo>
                    <a:pt x="43" y="79"/>
                  </a:lnTo>
                  <a:lnTo>
                    <a:pt x="59" y="74"/>
                  </a:lnTo>
                  <a:lnTo>
                    <a:pt x="69" y="63"/>
                  </a:lnTo>
                  <a:lnTo>
                    <a:pt x="78" y="50"/>
                  </a:lnTo>
                  <a:lnTo>
                    <a:pt x="79" y="33"/>
                  </a:lnTo>
                  <a:lnTo>
                    <a:pt x="74" y="19"/>
                  </a:lnTo>
                  <a:lnTo>
                    <a:pt x="65" y="8"/>
                  </a:lnTo>
                  <a:lnTo>
                    <a:pt x="51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auto">
            <a:xfrm>
              <a:off x="4421" y="2560"/>
              <a:ext cx="26" cy="26"/>
            </a:xfrm>
            <a:custGeom>
              <a:avLst/>
              <a:gdLst>
                <a:gd name="T0" fmla="*/ 30 w 78"/>
                <a:gd name="T1" fmla="*/ 0 h 79"/>
                <a:gd name="T2" fmla="*/ 17 w 78"/>
                <a:gd name="T3" fmla="*/ 6 h 79"/>
                <a:gd name="T4" fmla="*/ 6 w 78"/>
                <a:gd name="T5" fmla="*/ 18 h 79"/>
                <a:gd name="T6" fmla="*/ 0 w 78"/>
                <a:gd name="T7" fmla="*/ 31 h 79"/>
                <a:gd name="T8" fmla="*/ 0 w 78"/>
                <a:gd name="T9" fmla="*/ 48 h 79"/>
                <a:gd name="T10" fmla="*/ 6 w 78"/>
                <a:gd name="T11" fmla="*/ 63 h 79"/>
                <a:gd name="T12" fmla="*/ 17 w 78"/>
                <a:gd name="T13" fmla="*/ 73 h 79"/>
                <a:gd name="T14" fmla="*/ 31 w 78"/>
                <a:gd name="T15" fmla="*/ 79 h 79"/>
                <a:gd name="T16" fmla="*/ 47 w 78"/>
                <a:gd name="T17" fmla="*/ 79 h 79"/>
                <a:gd name="T18" fmla="*/ 61 w 78"/>
                <a:gd name="T19" fmla="*/ 72 h 79"/>
                <a:gd name="T20" fmla="*/ 72 w 78"/>
                <a:gd name="T21" fmla="*/ 61 h 79"/>
                <a:gd name="T22" fmla="*/ 78 w 78"/>
                <a:gd name="T23" fmla="*/ 47 h 79"/>
                <a:gd name="T24" fmla="*/ 78 w 78"/>
                <a:gd name="T25" fmla="*/ 30 h 79"/>
                <a:gd name="T26" fmla="*/ 71 w 78"/>
                <a:gd name="T27" fmla="*/ 17 h 79"/>
                <a:gd name="T28" fmla="*/ 60 w 78"/>
                <a:gd name="T29" fmla="*/ 6 h 79"/>
                <a:gd name="T30" fmla="*/ 47 w 78"/>
                <a:gd name="T31" fmla="*/ 0 h 79"/>
                <a:gd name="T32" fmla="*/ 30 w 7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0" y="0"/>
                  </a:moveTo>
                  <a:lnTo>
                    <a:pt x="17" y="6"/>
                  </a:lnTo>
                  <a:lnTo>
                    <a:pt x="6" y="18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6" y="63"/>
                  </a:lnTo>
                  <a:lnTo>
                    <a:pt x="17" y="73"/>
                  </a:lnTo>
                  <a:lnTo>
                    <a:pt x="31" y="79"/>
                  </a:lnTo>
                  <a:lnTo>
                    <a:pt x="47" y="79"/>
                  </a:lnTo>
                  <a:lnTo>
                    <a:pt x="61" y="72"/>
                  </a:lnTo>
                  <a:lnTo>
                    <a:pt x="72" y="61"/>
                  </a:lnTo>
                  <a:lnTo>
                    <a:pt x="78" y="47"/>
                  </a:lnTo>
                  <a:lnTo>
                    <a:pt x="78" y="30"/>
                  </a:lnTo>
                  <a:lnTo>
                    <a:pt x="71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auto">
            <a:xfrm>
              <a:off x="4497" y="2539"/>
              <a:ext cx="26" cy="27"/>
            </a:xfrm>
            <a:custGeom>
              <a:avLst/>
              <a:gdLst>
                <a:gd name="T0" fmla="*/ 27 w 78"/>
                <a:gd name="T1" fmla="*/ 1 h 80"/>
                <a:gd name="T2" fmla="*/ 13 w 78"/>
                <a:gd name="T3" fmla="*/ 9 h 80"/>
                <a:gd name="T4" fmla="*/ 4 w 78"/>
                <a:gd name="T5" fmla="*/ 20 h 80"/>
                <a:gd name="T6" fmla="*/ 0 w 78"/>
                <a:gd name="T7" fmla="*/ 36 h 80"/>
                <a:gd name="T8" fmla="*/ 1 w 78"/>
                <a:gd name="T9" fmla="*/ 53 h 80"/>
                <a:gd name="T10" fmla="*/ 9 w 78"/>
                <a:gd name="T11" fmla="*/ 66 h 80"/>
                <a:gd name="T12" fmla="*/ 21 w 78"/>
                <a:gd name="T13" fmla="*/ 74 h 80"/>
                <a:gd name="T14" fmla="*/ 35 w 78"/>
                <a:gd name="T15" fmla="*/ 80 h 80"/>
                <a:gd name="T16" fmla="*/ 49 w 78"/>
                <a:gd name="T17" fmla="*/ 77 h 80"/>
                <a:gd name="T18" fmla="*/ 65 w 78"/>
                <a:gd name="T19" fmla="*/ 69 h 80"/>
                <a:gd name="T20" fmla="*/ 73 w 78"/>
                <a:gd name="T21" fmla="*/ 57 h 80"/>
                <a:gd name="T22" fmla="*/ 78 w 78"/>
                <a:gd name="T23" fmla="*/ 42 h 80"/>
                <a:gd name="T24" fmla="*/ 76 w 78"/>
                <a:gd name="T25" fmla="*/ 26 h 80"/>
                <a:gd name="T26" fmla="*/ 69 w 78"/>
                <a:gd name="T27" fmla="*/ 13 h 80"/>
                <a:gd name="T28" fmla="*/ 57 w 78"/>
                <a:gd name="T29" fmla="*/ 3 h 80"/>
                <a:gd name="T30" fmla="*/ 41 w 78"/>
                <a:gd name="T31" fmla="*/ 0 h 80"/>
                <a:gd name="T32" fmla="*/ 27 w 78"/>
                <a:gd name="T3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0">
                  <a:moveTo>
                    <a:pt x="27" y="1"/>
                  </a:moveTo>
                  <a:lnTo>
                    <a:pt x="13" y="9"/>
                  </a:lnTo>
                  <a:lnTo>
                    <a:pt x="4" y="20"/>
                  </a:lnTo>
                  <a:lnTo>
                    <a:pt x="0" y="36"/>
                  </a:lnTo>
                  <a:lnTo>
                    <a:pt x="1" y="53"/>
                  </a:lnTo>
                  <a:lnTo>
                    <a:pt x="9" y="66"/>
                  </a:lnTo>
                  <a:lnTo>
                    <a:pt x="21" y="74"/>
                  </a:lnTo>
                  <a:lnTo>
                    <a:pt x="35" y="80"/>
                  </a:lnTo>
                  <a:lnTo>
                    <a:pt x="49" y="77"/>
                  </a:lnTo>
                  <a:lnTo>
                    <a:pt x="65" y="69"/>
                  </a:lnTo>
                  <a:lnTo>
                    <a:pt x="73" y="57"/>
                  </a:lnTo>
                  <a:lnTo>
                    <a:pt x="78" y="42"/>
                  </a:lnTo>
                  <a:lnTo>
                    <a:pt x="76" y="26"/>
                  </a:lnTo>
                  <a:lnTo>
                    <a:pt x="69" y="13"/>
                  </a:lnTo>
                  <a:lnTo>
                    <a:pt x="57" y="3"/>
                  </a:lnTo>
                  <a:lnTo>
                    <a:pt x="41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auto">
            <a:xfrm>
              <a:off x="4571" y="2510"/>
              <a:ext cx="26" cy="26"/>
            </a:xfrm>
            <a:custGeom>
              <a:avLst/>
              <a:gdLst>
                <a:gd name="T0" fmla="*/ 23 w 79"/>
                <a:gd name="T1" fmla="*/ 4 h 79"/>
                <a:gd name="T2" fmla="*/ 11 w 79"/>
                <a:gd name="T3" fmla="*/ 12 h 79"/>
                <a:gd name="T4" fmla="*/ 4 w 79"/>
                <a:gd name="T5" fmla="*/ 24 h 79"/>
                <a:gd name="T6" fmla="*/ 0 w 79"/>
                <a:gd name="T7" fmla="*/ 40 h 79"/>
                <a:gd name="T8" fmla="*/ 4 w 79"/>
                <a:gd name="T9" fmla="*/ 54 h 79"/>
                <a:gd name="T10" fmla="*/ 12 w 79"/>
                <a:gd name="T11" fmla="*/ 67 h 79"/>
                <a:gd name="T12" fmla="*/ 24 w 79"/>
                <a:gd name="T13" fmla="*/ 76 h 79"/>
                <a:gd name="T14" fmla="*/ 39 w 79"/>
                <a:gd name="T15" fmla="*/ 79 h 79"/>
                <a:gd name="T16" fmla="*/ 54 w 79"/>
                <a:gd name="T17" fmla="*/ 76 h 79"/>
                <a:gd name="T18" fmla="*/ 67 w 79"/>
                <a:gd name="T19" fmla="*/ 67 h 79"/>
                <a:gd name="T20" fmla="*/ 77 w 79"/>
                <a:gd name="T21" fmla="*/ 53 h 79"/>
                <a:gd name="T22" fmla="*/ 79 w 79"/>
                <a:gd name="T23" fmla="*/ 39 h 79"/>
                <a:gd name="T24" fmla="*/ 76 w 79"/>
                <a:gd name="T25" fmla="*/ 24 h 79"/>
                <a:gd name="T26" fmla="*/ 66 w 79"/>
                <a:gd name="T27" fmla="*/ 11 h 79"/>
                <a:gd name="T28" fmla="*/ 54 w 79"/>
                <a:gd name="T29" fmla="*/ 3 h 79"/>
                <a:gd name="T30" fmla="*/ 39 w 79"/>
                <a:gd name="T31" fmla="*/ 0 h 79"/>
                <a:gd name="T32" fmla="*/ 23 w 79"/>
                <a:gd name="T3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23" y="4"/>
                  </a:moveTo>
                  <a:lnTo>
                    <a:pt x="11" y="12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4" y="54"/>
                  </a:lnTo>
                  <a:lnTo>
                    <a:pt x="12" y="67"/>
                  </a:lnTo>
                  <a:lnTo>
                    <a:pt x="24" y="76"/>
                  </a:lnTo>
                  <a:lnTo>
                    <a:pt x="39" y="79"/>
                  </a:lnTo>
                  <a:lnTo>
                    <a:pt x="54" y="76"/>
                  </a:lnTo>
                  <a:lnTo>
                    <a:pt x="67" y="67"/>
                  </a:lnTo>
                  <a:lnTo>
                    <a:pt x="77" y="53"/>
                  </a:lnTo>
                  <a:lnTo>
                    <a:pt x="79" y="39"/>
                  </a:lnTo>
                  <a:lnTo>
                    <a:pt x="76" y="24"/>
                  </a:lnTo>
                  <a:lnTo>
                    <a:pt x="66" y="11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auto">
            <a:xfrm>
              <a:off x="4708" y="2430"/>
              <a:ext cx="26" cy="26"/>
            </a:xfrm>
            <a:custGeom>
              <a:avLst/>
              <a:gdLst>
                <a:gd name="T0" fmla="*/ 14 w 78"/>
                <a:gd name="T1" fmla="*/ 8 h 78"/>
                <a:gd name="T2" fmla="*/ 0 w 78"/>
                <a:gd name="T3" fmla="*/ 33 h 78"/>
                <a:gd name="T4" fmla="*/ 7 w 78"/>
                <a:gd name="T5" fmla="*/ 62 h 78"/>
                <a:gd name="T6" fmla="*/ 18 w 78"/>
                <a:gd name="T7" fmla="*/ 74 h 78"/>
                <a:gd name="T8" fmla="*/ 31 w 78"/>
                <a:gd name="T9" fmla="*/ 78 h 78"/>
                <a:gd name="T10" fmla="*/ 46 w 78"/>
                <a:gd name="T11" fmla="*/ 78 h 78"/>
                <a:gd name="T12" fmla="*/ 61 w 78"/>
                <a:gd name="T13" fmla="*/ 72 h 78"/>
                <a:gd name="T14" fmla="*/ 78 w 78"/>
                <a:gd name="T15" fmla="*/ 46 h 78"/>
                <a:gd name="T16" fmla="*/ 69 w 78"/>
                <a:gd name="T17" fmla="*/ 15 h 78"/>
                <a:gd name="T18" fmla="*/ 57 w 78"/>
                <a:gd name="T19" fmla="*/ 6 h 78"/>
                <a:gd name="T20" fmla="*/ 44 w 78"/>
                <a:gd name="T21" fmla="*/ 0 h 78"/>
                <a:gd name="T22" fmla="*/ 30 w 78"/>
                <a:gd name="T23" fmla="*/ 2 h 78"/>
                <a:gd name="T24" fmla="*/ 14 w 78"/>
                <a:gd name="T25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4" y="8"/>
                  </a:moveTo>
                  <a:lnTo>
                    <a:pt x="0" y="33"/>
                  </a:lnTo>
                  <a:lnTo>
                    <a:pt x="7" y="62"/>
                  </a:lnTo>
                  <a:lnTo>
                    <a:pt x="18" y="74"/>
                  </a:lnTo>
                  <a:lnTo>
                    <a:pt x="31" y="78"/>
                  </a:lnTo>
                  <a:lnTo>
                    <a:pt x="46" y="78"/>
                  </a:lnTo>
                  <a:lnTo>
                    <a:pt x="61" y="72"/>
                  </a:lnTo>
                  <a:lnTo>
                    <a:pt x="78" y="46"/>
                  </a:lnTo>
                  <a:lnTo>
                    <a:pt x="69" y="15"/>
                  </a:lnTo>
                  <a:lnTo>
                    <a:pt x="57" y="6"/>
                  </a:lnTo>
                  <a:lnTo>
                    <a:pt x="44" y="0"/>
                  </a:lnTo>
                  <a:lnTo>
                    <a:pt x="30" y="2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auto">
            <a:xfrm>
              <a:off x="4769" y="2380"/>
              <a:ext cx="26" cy="26"/>
            </a:xfrm>
            <a:custGeom>
              <a:avLst/>
              <a:gdLst>
                <a:gd name="T0" fmla="*/ 13 w 78"/>
                <a:gd name="T1" fmla="*/ 10 h 78"/>
                <a:gd name="T2" fmla="*/ 0 w 78"/>
                <a:gd name="T3" fmla="*/ 38 h 78"/>
                <a:gd name="T4" fmla="*/ 12 w 78"/>
                <a:gd name="T5" fmla="*/ 68 h 78"/>
                <a:gd name="T6" fmla="*/ 24 w 78"/>
                <a:gd name="T7" fmla="*/ 76 h 78"/>
                <a:gd name="T8" fmla="*/ 37 w 78"/>
                <a:gd name="T9" fmla="*/ 78 h 78"/>
                <a:gd name="T10" fmla="*/ 53 w 78"/>
                <a:gd name="T11" fmla="*/ 77 h 78"/>
                <a:gd name="T12" fmla="*/ 66 w 78"/>
                <a:gd name="T13" fmla="*/ 70 h 78"/>
                <a:gd name="T14" fmla="*/ 78 w 78"/>
                <a:gd name="T15" fmla="*/ 41 h 78"/>
                <a:gd name="T16" fmla="*/ 70 w 78"/>
                <a:gd name="T17" fmla="*/ 12 h 78"/>
                <a:gd name="T18" fmla="*/ 57 w 78"/>
                <a:gd name="T19" fmla="*/ 4 h 78"/>
                <a:gd name="T20" fmla="*/ 42 w 78"/>
                <a:gd name="T21" fmla="*/ 0 h 78"/>
                <a:gd name="T22" fmla="*/ 27 w 78"/>
                <a:gd name="T23" fmla="*/ 3 h 78"/>
                <a:gd name="T24" fmla="*/ 13 w 78"/>
                <a:gd name="T25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3" y="10"/>
                  </a:moveTo>
                  <a:lnTo>
                    <a:pt x="0" y="38"/>
                  </a:lnTo>
                  <a:lnTo>
                    <a:pt x="12" y="68"/>
                  </a:lnTo>
                  <a:lnTo>
                    <a:pt x="24" y="76"/>
                  </a:lnTo>
                  <a:lnTo>
                    <a:pt x="37" y="78"/>
                  </a:lnTo>
                  <a:lnTo>
                    <a:pt x="53" y="77"/>
                  </a:lnTo>
                  <a:lnTo>
                    <a:pt x="66" y="70"/>
                  </a:lnTo>
                  <a:lnTo>
                    <a:pt x="78" y="41"/>
                  </a:lnTo>
                  <a:lnTo>
                    <a:pt x="70" y="12"/>
                  </a:lnTo>
                  <a:lnTo>
                    <a:pt x="57" y="4"/>
                  </a:lnTo>
                  <a:lnTo>
                    <a:pt x="42" y="0"/>
                  </a:lnTo>
                  <a:lnTo>
                    <a:pt x="27" y="3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4825" y="2324"/>
              <a:ext cx="26" cy="26"/>
            </a:xfrm>
            <a:custGeom>
              <a:avLst/>
              <a:gdLst>
                <a:gd name="T0" fmla="*/ 11 w 79"/>
                <a:gd name="T1" fmla="*/ 13 h 79"/>
                <a:gd name="T2" fmla="*/ 0 w 79"/>
                <a:gd name="T3" fmla="*/ 41 h 79"/>
                <a:gd name="T4" fmla="*/ 12 w 79"/>
                <a:gd name="T5" fmla="*/ 70 h 79"/>
                <a:gd name="T6" fmla="*/ 25 w 79"/>
                <a:gd name="T7" fmla="*/ 77 h 79"/>
                <a:gd name="T8" fmla="*/ 42 w 79"/>
                <a:gd name="T9" fmla="*/ 79 h 79"/>
                <a:gd name="T10" fmla="*/ 58 w 79"/>
                <a:gd name="T11" fmla="*/ 76 h 79"/>
                <a:gd name="T12" fmla="*/ 70 w 79"/>
                <a:gd name="T13" fmla="*/ 67 h 79"/>
                <a:gd name="T14" fmla="*/ 79 w 79"/>
                <a:gd name="T15" fmla="*/ 37 h 79"/>
                <a:gd name="T16" fmla="*/ 66 w 79"/>
                <a:gd name="T17" fmla="*/ 12 h 79"/>
                <a:gd name="T18" fmla="*/ 53 w 79"/>
                <a:gd name="T19" fmla="*/ 2 h 79"/>
                <a:gd name="T20" fmla="*/ 38 w 79"/>
                <a:gd name="T21" fmla="*/ 0 h 79"/>
                <a:gd name="T22" fmla="*/ 23 w 79"/>
                <a:gd name="T23" fmla="*/ 5 h 79"/>
                <a:gd name="T24" fmla="*/ 11 w 79"/>
                <a:gd name="T2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9">
                  <a:moveTo>
                    <a:pt x="11" y="13"/>
                  </a:moveTo>
                  <a:lnTo>
                    <a:pt x="0" y="41"/>
                  </a:lnTo>
                  <a:lnTo>
                    <a:pt x="12" y="70"/>
                  </a:lnTo>
                  <a:lnTo>
                    <a:pt x="25" y="77"/>
                  </a:lnTo>
                  <a:lnTo>
                    <a:pt x="42" y="79"/>
                  </a:lnTo>
                  <a:lnTo>
                    <a:pt x="58" y="76"/>
                  </a:lnTo>
                  <a:lnTo>
                    <a:pt x="70" y="67"/>
                  </a:lnTo>
                  <a:lnTo>
                    <a:pt x="79" y="37"/>
                  </a:lnTo>
                  <a:lnTo>
                    <a:pt x="66" y="12"/>
                  </a:lnTo>
                  <a:lnTo>
                    <a:pt x="53" y="2"/>
                  </a:lnTo>
                  <a:lnTo>
                    <a:pt x="38" y="0"/>
                  </a:lnTo>
                  <a:lnTo>
                    <a:pt x="23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auto">
            <a:xfrm>
              <a:off x="4875" y="2262"/>
              <a:ext cx="26" cy="26"/>
            </a:xfrm>
            <a:custGeom>
              <a:avLst/>
              <a:gdLst>
                <a:gd name="T0" fmla="*/ 6 w 77"/>
                <a:gd name="T1" fmla="*/ 15 h 77"/>
                <a:gd name="T2" fmla="*/ 0 w 77"/>
                <a:gd name="T3" fmla="*/ 43 h 77"/>
                <a:gd name="T4" fmla="*/ 13 w 77"/>
                <a:gd name="T5" fmla="*/ 70 h 77"/>
                <a:gd name="T6" fmla="*/ 29 w 77"/>
                <a:gd name="T7" fmla="*/ 77 h 77"/>
                <a:gd name="T8" fmla="*/ 45 w 77"/>
                <a:gd name="T9" fmla="*/ 77 h 77"/>
                <a:gd name="T10" fmla="*/ 59 w 77"/>
                <a:gd name="T11" fmla="*/ 72 h 77"/>
                <a:gd name="T12" fmla="*/ 70 w 77"/>
                <a:gd name="T13" fmla="*/ 61 h 77"/>
                <a:gd name="T14" fmla="*/ 77 w 77"/>
                <a:gd name="T15" fmla="*/ 31 h 77"/>
                <a:gd name="T16" fmla="*/ 61 w 77"/>
                <a:gd name="T17" fmla="*/ 7 h 77"/>
                <a:gd name="T18" fmla="*/ 46 w 77"/>
                <a:gd name="T19" fmla="*/ 0 h 77"/>
                <a:gd name="T20" fmla="*/ 33 w 77"/>
                <a:gd name="T21" fmla="*/ 0 h 77"/>
                <a:gd name="T22" fmla="*/ 17 w 77"/>
                <a:gd name="T23" fmla="*/ 5 h 77"/>
                <a:gd name="T24" fmla="*/ 6 w 77"/>
                <a:gd name="T25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7">
                  <a:moveTo>
                    <a:pt x="6" y="15"/>
                  </a:moveTo>
                  <a:lnTo>
                    <a:pt x="0" y="43"/>
                  </a:lnTo>
                  <a:lnTo>
                    <a:pt x="13" y="70"/>
                  </a:lnTo>
                  <a:lnTo>
                    <a:pt x="29" y="77"/>
                  </a:lnTo>
                  <a:lnTo>
                    <a:pt x="45" y="77"/>
                  </a:lnTo>
                  <a:lnTo>
                    <a:pt x="59" y="72"/>
                  </a:lnTo>
                  <a:lnTo>
                    <a:pt x="70" y="61"/>
                  </a:lnTo>
                  <a:lnTo>
                    <a:pt x="77" y="31"/>
                  </a:lnTo>
                  <a:lnTo>
                    <a:pt x="61" y="7"/>
                  </a:lnTo>
                  <a:lnTo>
                    <a:pt x="46" y="0"/>
                  </a:lnTo>
                  <a:lnTo>
                    <a:pt x="33" y="0"/>
                  </a:lnTo>
                  <a:lnTo>
                    <a:pt x="17" y="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4953" y="2124"/>
              <a:ext cx="26" cy="26"/>
            </a:xfrm>
            <a:custGeom>
              <a:avLst/>
              <a:gdLst>
                <a:gd name="T0" fmla="*/ 3 w 78"/>
                <a:gd name="T1" fmla="*/ 23 h 79"/>
                <a:gd name="T2" fmla="*/ 0 w 78"/>
                <a:gd name="T3" fmla="*/ 39 h 79"/>
                <a:gd name="T4" fmla="*/ 3 w 78"/>
                <a:gd name="T5" fmla="*/ 53 h 79"/>
                <a:gd name="T6" fmla="*/ 11 w 78"/>
                <a:gd name="T7" fmla="*/ 66 h 79"/>
                <a:gd name="T8" fmla="*/ 23 w 78"/>
                <a:gd name="T9" fmla="*/ 75 h 79"/>
                <a:gd name="T10" fmla="*/ 39 w 78"/>
                <a:gd name="T11" fmla="*/ 79 h 79"/>
                <a:gd name="T12" fmla="*/ 53 w 78"/>
                <a:gd name="T13" fmla="*/ 76 h 79"/>
                <a:gd name="T14" fmla="*/ 65 w 78"/>
                <a:gd name="T15" fmla="*/ 67 h 79"/>
                <a:gd name="T16" fmla="*/ 75 w 78"/>
                <a:gd name="T17" fmla="*/ 54 h 79"/>
                <a:gd name="T18" fmla="*/ 78 w 78"/>
                <a:gd name="T19" fmla="*/ 39 h 79"/>
                <a:gd name="T20" fmla="*/ 76 w 78"/>
                <a:gd name="T21" fmla="*/ 25 h 79"/>
                <a:gd name="T22" fmla="*/ 66 w 78"/>
                <a:gd name="T23" fmla="*/ 13 h 79"/>
                <a:gd name="T24" fmla="*/ 54 w 78"/>
                <a:gd name="T25" fmla="*/ 5 h 79"/>
                <a:gd name="T26" fmla="*/ 39 w 78"/>
                <a:gd name="T27" fmla="*/ 0 h 79"/>
                <a:gd name="T28" fmla="*/ 24 w 78"/>
                <a:gd name="T29" fmla="*/ 3 h 79"/>
                <a:gd name="T30" fmla="*/ 11 w 78"/>
                <a:gd name="T31" fmla="*/ 11 h 79"/>
                <a:gd name="T32" fmla="*/ 3 w 78"/>
                <a:gd name="T33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" y="23"/>
                  </a:moveTo>
                  <a:lnTo>
                    <a:pt x="0" y="39"/>
                  </a:lnTo>
                  <a:lnTo>
                    <a:pt x="3" y="53"/>
                  </a:lnTo>
                  <a:lnTo>
                    <a:pt x="11" y="66"/>
                  </a:lnTo>
                  <a:lnTo>
                    <a:pt x="23" y="75"/>
                  </a:lnTo>
                  <a:lnTo>
                    <a:pt x="39" y="79"/>
                  </a:lnTo>
                  <a:lnTo>
                    <a:pt x="53" y="76"/>
                  </a:lnTo>
                  <a:lnTo>
                    <a:pt x="65" y="67"/>
                  </a:lnTo>
                  <a:lnTo>
                    <a:pt x="75" y="54"/>
                  </a:lnTo>
                  <a:lnTo>
                    <a:pt x="78" y="39"/>
                  </a:lnTo>
                  <a:lnTo>
                    <a:pt x="76" y="25"/>
                  </a:lnTo>
                  <a:lnTo>
                    <a:pt x="66" y="13"/>
                  </a:lnTo>
                  <a:lnTo>
                    <a:pt x="54" y="5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1" y="1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4981" y="2050"/>
              <a:ext cx="27" cy="26"/>
            </a:xfrm>
            <a:custGeom>
              <a:avLst/>
              <a:gdLst>
                <a:gd name="T0" fmla="*/ 1 w 79"/>
                <a:gd name="T1" fmla="*/ 28 h 79"/>
                <a:gd name="T2" fmla="*/ 0 w 79"/>
                <a:gd name="T3" fmla="*/ 42 h 79"/>
                <a:gd name="T4" fmla="*/ 4 w 79"/>
                <a:gd name="T5" fmla="*/ 57 h 79"/>
                <a:gd name="T6" fmla="*/ 12 w 79"/>
                <a:gd name="T7" fmla="*/ 70 h 79"/>
                <a:gd name="T8" fmla="*/ 25 w 79"/>
                <a:gd name="T9" fmla="*/ 78 h 79"/>
                <a:gd name="T10" fmla="*/ 42 w 79"/>
                <a:gd name="T11" fmla="*/ 79 h 79"/>
                <a:gd name="T12" fmla="*/ 57 w 79"/>
                <a:gd name="T13" fmla="*/ 75 h 79"/>
                <a:gd name="T14" fmla="*/ 70 w 79"/>
                <a:gd name="T15" fmla="*/ 65 h 79"/>
                <a:gd name="T16" fmla="*/ 77 w 79"/>
                <a:gd name="T17" fmla="*/ 52 h 79"/>
                <a:gd name="T18" fmla="*/ 79 w 79"/>
                <a:gd name="T19" fmla="*/ 36 h 79"/>
                <a:gd name="T20" fmla="*/ 75 w 79"/>
                <a:gd name="T21" fmla="*/ 22 h 79"/>
                <a:gd name="T22" fmla="*/ 66 w 79"/>
                <a:gd name="T23" fmla="*/ 10 h 79"/>
                <a:gd name="T24" fmla="*/ 52 w 79"/>
                <a:gd name="T25" fmla="*/ 3 h 79"/>
                <a:gd name="T26" fmla="*/ 35 w 79"/>
                <a:gd name="T27" fmla="*/ 0 h 79"/>
                <a:gd name="T28" fmla="*/ 21 w 79"/>
                <a:gd name="T29" fmla="*/ 4 h 79"/>
                <a:gd name="T30" fmla="*/ 9 w 79"/>
                <a:gd name="T31" fmla="*/ 13 h 79"/>
                <a:gd name="T32" fmla="*/ 1 w 79"/>
                <a:gd name="T3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1" y="28"/>
                  </a:moveTo>
                  <a:lnTo>
                    <a:pt x="0" y="42"/>
                  </a:lnTo>
                  <a:lnTo>
                    <a:pt x="4" y="57"/>
                  </a:lnTo>
                  <a:lnTo>
                    <a:pt x="12" y="70"/>
                  </a:lnTo>
                  <a:lnTo>
                    <a:pt x="25" y="78"/>
                  </a:lnTo>
                  <a:lnTo>
                    <a:pt x="42" y="79"/>
                  </a:lnTo>
                  <a:lnTo>
                    <a:pt x="57" y="75"/>
                  </a:lnTo>
                  <a:lnTo>
                    <a:pt x="70" y="65"/>
                  </a:lnTo>
                  <a:lnTo>
                    <a:pt x="77" y="52"/>
                  </a:lnTo>
                  <a:lnTo>
                    <a:pt x="79" y="36"/>
                  </a:lnTo>
                  <a:lnTo>
                    <a:pt x="75" y="22"/>
                  </a:lnTo>
                  <a:lnTo>
                    <a:pt x="66" y="10"/>
                  </a:lnTo>
                  <a:lnTo>
                    <a:pt x="52" y="3"/>
                  </a:lnTo>
                  <a:lnTo>
                    <a:pt x="35" y="0"/>
                  </a:lnTo>
                  <a:lnTo>
                    <a:pt x="21" y="4"/>
                  </a:lnTo>
                  <a:lnTo>
                    <a:pt x="9" y="13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auto">
            <a:xfrm>
              <a:off x="5002" y="1974"/>
              <a:ext cx="26" cy="25"/>
            </a:xfrm>
            <a:custGeom>
              <a:avLst/>
              <a:gdLst>
                <a:gd name="T0" fmla="*/ 0 w 78"/>
                <a:gd name="T1" fmla="*/ 29 h 77"/>
                <a:gd name="T2" fmla="*/ 0 w 78"/>
                <a:gd name="T3" fmla="*/ 44 h 77"/>
                <a:gd name="T4" fmla="*/ 6 w 78"/>
                <a:gd name="T5" fmla="*/ 60 h 77"/>
                <a:gd name="T6" fmla="*/ 16 w 78"/>
                <a:gd name="T7" fmla="*/ 71 h 77"/>
                <a:gd name="T8" fmla="*/ 30 w 78"/>
                <a:gd name="T9" fmla="*/ 77 h 77"/>
                <a:gd name="T10" fmla="*/ 46 w 78"/>
                <a:gd name="T11" fmla="*/ 77 h 77"/>
                <a:gd name="T12" fmla="*/ 60 w 78"/>
                <a:gd name="T13" fmla="*/ 71 h 77"/>
                <a:gd name="T14" fmla="*/ 72 w 78"/>
                <a:gd name="T15" fmla="*/ 60 h 77"/>
                <a:gd name="T16" fmla="*/ 78 w 78"/>
                <a:gd name="T17" fmla="*/ 44 h 77"/>
                <a:gd name="T18" fmla="*/ 78 w 78"/>
                <a:gd name="T19" fmla="*/ 30 h 77"/>
                <a:gd name="T20" fmla="*/ 74 w 78"/>
                <a:gd name="T21" fmla="*/ 17 h 77"/>
                <a:gd name="T22" fmla="*/ 62 w 78"/>
                <a:gd name="T23" fmla="*/ 6 h 77"/>
                <a:gd name="T24" fmla="*/ 47 w 78"/>
                <a:gd name="T25" fmla="*/ 0 h 77"/>
                <a:gd name="T26" fmla="*/ 30 w 78"/>
                <a:gd name="T27" fmla="*/ 0 h 77"/>
                <a:gd name="T28" fmla="*/ 17 w 78"/>
                <a:gd name="T29" fmla="*/ 6 h 77"/>
                <a:gd name="T30" fmla="*/ 5 w 78"/>
                <a:gd name="T31" fmla="*/ 14 h 77"/>
                <a:gd name="T32" fmla="*/ 0 w 78"/>
                <a:gd name="T33" fmla="*/ 2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0" y="29"/>
                  </a:moveTo>
                  <a:lnTo>
                    <a:pt x="0" y="44"/>
                  </a:lnTo>
                  <a:lnTo>
                    <a:pt x="6" y="60"/>
                  </a:lnTo>
                  <a:lnTo>
                    <a:pt x="16" y="71"/>
                  </a:lnTo>
                  <a:lnTo>
                    <a:pt x="30" y="77"/>
                  </a:lnTo>
                  <a:lnTo>
                    <a:pt x="46" y="77"/>
                  </a:lnTo>
                  <a:lnTo>
                    <a:pt x="60" y="71"/>
                  </a:lnTo>
                  <a:lnTo>
                    <a:pt x="72" y="60"/>
                  </a:lnTo>
                  <a:lnTo>
                    <a:pt x="78" y="44"/>
                  </a:lnTo>
                  <a:lnTo>
                    <a:pt x="78" y="30"/>
                  </a:lnTo>
                  <a:lnTo>
                    <a:pt x="74" y="17"/>
                  </a:lnTo>
                  <a:lnTo>
                    <a:pt x="62" y="6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17" y="6"/>
                  </a:lnTo>
                  <a:lnTo>
                    <a:pt x="5" y="1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auto">
            <a:xfrm>
              <a:off x="5014" y="1895"/>
              <a:ext cx="26" cy="27"/>
            </a:xfrm>
            <a:custGeom>
              <a:avLst/>
              <a:gdLst>
                <a:gd name="T0" fmla="*/ 0 w 80"/>
                <a:gd name="T1" fmla="*/ 34 h 79"/>
                <a:gd name="T2" fmla="*/ 2 w 80"/>
                <a:gd name="T3" fmla="*/ 50 h 79"/>
                <a:gd name="T4" fmla="*/ 9 w 80"/>
                <a:gd name="T5" fmla="*/ 63 h 79"/>
                <a:gd name="T6" fmla="*/ 18 w 80"/>
                <a:gd name="T7" fmla="*/ 73 h 79"/>
                <a:gd name="T8" fmla="*/ 34 w 80"/>
                <a:gd name="T9" fmla="*/ 79 h 79"/>
                <a:gd name="T10" fmla="*/ 51 w 80"/>
                <a:gd name="T11" fmla="*/ 78 h 79"/>
                <a:gd name="T12" fmla="*/ 64 w 80"/>
                <a:gd name="T13" fmla="*/ 69 h 79"/>
                <a:gd name="T14" fmla="*/ 75 w 80"/>
                <a:gd name="T15" fmla="*/ 58 h 79"/>
                <a:gd name="T16" fmla="*/ 80 w 80"/>
                <a:gd name="T17" fmla="*/ 42 h 79"/>
                <a:gd name="T18" fmla="*/ 78 w 80"/>
                <a:gd name="T19" fmla="*/ 27 h 79"/>
                <a:gd name="T20" fmla="*/ 70 w 80"/>
                <a:gd name="T21" fmla="*/ 13 h 79"/>
                <a:gd name="T22" fmla="*/ 59 w 80"/>
                <a:gd name="T23" fmla="*/ 4 h 79"/>
                <a:gd name="T24" fmla="*/ 44 w 80"/>
                <a:gd name="T25" fmla="*/ 0 h 79"/>
                <a:gd name="T26" fmla="*/ 29 w 80"/>
                <a:gd name="T27" fmla="*/ 1 h 79"/>
                <a:gd name="T28" fmla="*/ 15 w 80"/>
                <a:gd name="T29" fmla="*/ 7 h 79"/>
                <a:gd name="T30" fmla="*/ 5 w 80"/>
                <a:gd name="T31" fmla="*/ 19 h 79"/>
                <a:gd name="T32" fmla="*/ 0 w 80"/>
                <a:gd name="T3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0" y="34"/>
                  </a:moveTo>
                  <a:lnTo>
                    <a:pt x="2" y="50"/>
                  </a:lnTo>
                  <a:lnTo>
                    <a:pt x="9" y="63"/>
                  </a:lnTo>
                  <a:lnTo>
                    <a:pt x="18" y="73"/>
                  </a:lnTo>
                  <a:lnTo>
                    <a:pt x="34" y="79"/>
                  </a:lnTo>
                  <a:lnTo>
                    <a:pt x="51" y="78"/>
                  </a:lnTo>
                  <a:lnTo>
                    <a:pt x="64" y="69"/>
                  </a:lnTo>
                  <a:lnTo>
                    <a:pt x="75" y="58"/>
                  </a:lnTo>
                  <a:lnTo>
                    <a:pt x="80" y="42"/>
                  </a:lnTo>
                  <a:lnTo>
                    <a:pt x="78" y="27"/>
                  </a:lnTo>
                  <a:lnTo>
                    <a:pt x="70" y="13"/>
                  </a:lnTo>
                  <a:lnTo>
                    <a:pt x="59" y="4"/>
                  </a:lnTo>
                  <a:lnTo>
                    <a:pt x="44" y="0"/>
                  </a:lnTo>
                  <a:lnTo>
                    <a:pt x="29" y="1"/>
                  </a:lnTo>
                  <a:lnTo>
                    <a:pt x="15" y="7"/>
                  </a:lnTo>
                  <a:lnTo>
                    <a:pt x="5" y="1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auto">
            <a:xfrm>
              <a:off x="5013" y="1736"/>
              <a:ext cx="27" cy="26"/>
            </a:xfrm>
            <a:custGeom>
              <a:avLst/>
              <a:gdLst>
                <a:gd name="T0" fmla="*/ 0 w 79"/>
                <a:gd name="T1" fmla="*/ 44 h 79"/>
                <a:gd name="T2" fmla="*/ 4 w 79"/>
                <a:gd name="T3" fmla="*/ 60 h 79"/>
                <a:gd name="T4" fmla="*/ 13 w 79"/>
                <a:gd name="T5" fmla="*/ 72 h 79"/>
                <a:gd name="T6" fmla="*/ 28 w 79"/>
                <a:gd name="T7" fmla="*/ 78 h 79"/>
                <a:gd name="T8" fmla="*/ 43 w 79"/>
                <a:gd name="T9" fmla="*/ 79 h 79"/>
                <a:gd name="T10" fmla="*/ 59 w 79"/>
                <a:gd name="T11" fmla="*/ 74 h 79"/>
                <a:gd name="T12" fmla="*/ 70 w 79"/>
                <a:gd name="T13" fmla="*/ 66 h 79"/>
                <a:gd name="T14" fmla="*/ 77 w 79"/>
                <a:gd name="T15" fmla="*/ 53 h 79"/>
                <a:gd name="T16" fmla="*/ 79 w 79"/>
                <a:gd name="T17" fmla="*/ 36 h 79"/>
                <a:gd name="T18" fmla="*/ 73 w 79"/>
                <a:gd name="T19" fmla="*/ 22 h 79"/>
                <a:gd name="T20" fmla="*/ 64 w 79"/>
                <a:gd name="T21" fmla="*/ 10 h 79"/>
                <a:gd name="T22" fmla="*/ 49 w 79"/>
                <a:gd name="T23" fmla="*/ 2 h 79"/>
                <a:gd name="T24" fmla="*/ 34 w 79"/>
                <a:gd name="T25" fmla="*/ 0 h 79"/>
                <a:gd name="T26" fmla="*/ 18 w 79"/>
                <a:gd name="T27" fmla="*/ 6 h 79"/>
                <a:gd name="T28" fmla="*/ 9 w 79"/>
                <a:gd name="T29" fmla="*/ 16 h 79"/>
                <a:gd name="T30" fmla="*/ 1 w 79"/>
                <a:gd name="T31" fmla="*/ 29 h 79"/>
                <a:gd name="T32" fmla="*/ 0 w 79"/>
                <a:gd name="T33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0" y="44"/>
                  </a:moveTo>
                  <a:lnTo>
                    <a:pt x="4" y="60"/>
                  </a:lnTo>
                  <a:lnTo>
                    <a:pt x="13" y="72"/>
                  </a:lnTo>
                  <a:lnTo>
                    <a:pt x="28" y="78"/>
                  </a:lnTo>
                  <a:lnTo>
                    <a:pt x="43" y="79"/>
                  </a:lnTo>
                  <a:lnTo>
                    <a:pt x="59" y="74"/>
                  </a:lnTo>
                  <a:lnTo>
                    <a:pt x="70" y="66"/>
                  </a:lnTo>
                  <a:lnTo>
                    <a:pt x="77" y="53"/>
                  </a:lnTo>
                  <a:lnTo>
                    <a:pt x="79" y="36"/>
                  </a:lnTo>
                  <a:lnTo>
                    <a:pt x="73" y="22"/>
                  </a:lnTo>
                  <a:lnTo>
                    <a:pt x="64" y="10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6"/>
                  </a:lnTo>
                  <a:lnTo>
                    <a:pt x="9" y="16"/>
                  </a:lnTo>
                  <a:lnTo>
                    <a:pt x="1" y="2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53"/>
            <p:cNvSpPr>
              <a:spLocks/>
            </p:cNvSpPr>
            <p:nvPr/>
          </p:nvSpPr>
          <p:spPr bwMode="auto">
            <a:xfrm>
              <a:off x="5001" y="1658"/>
              <a:ext cx="26" cy="26"/>
            </a:xfrm>
            <a:custGeom>
              <a:avLst/>
              <a:gdLst>
                <a:gd name="T0" fmla="*/ 0 w 78"/>
                <a:gd name="T1" fmla="*/ 48 h 78"/>
                <a:gd name="T2" fmla="*/ 6 w 78"/>
                <a:gd name="T3" fmla="*/ 61 h 78"/>
                <a:gd name="T4" fmla="*/ 17 w 78"/>
                <a:gd name="T5" fmla="*/ 71 h 78"/>
                <a:gd name="T6" fmla="*/ 30 w 78"/>
                <a:gd name="T7" fmla="*/ 78 h 78"/>
                <a:gd name="T8" fmla="*/ 47 w 78"/>
                <a:gd name="T9" fmla="*/ 78 h 78"/>
                <a:gd name="T10" fmla="*/ 61 w 78"/>
                <a:gd name="T11" fmla="*/ 71 h 78"/>
                <a:gd name="T12" fmla="*/ 73 w 78"/>
                <a:gd name="T13" fmla="*/ 60 h 78"/>
                <a:gd name="T14" fmla="*/ 78 w 78"/>
                <a:gd name="T15" fmla="*/ 47 h 78"/>
                <a:gd name="T16" fmla="*/ 78 w 78"/>
                <a:gd name="T17" fmla="*/ 33 h 78"/>
                <a:gd name="T18" fmla="*/ 72 w 78"/>
                <a:gd name="T19" fmla="*/ 17 h 78"/>
                <a:gd name="T20" fmla="*/ 60 w 78"/>
                <a:gd name="T21" fmla="*/ 6 h 78"/>
                <a:gd name="T22" fmla="*/ 47 w 78"/>
                <a:gd name="T23" fmla="*/ 0 h 78"/>
                <a:gd name="T24" fmla="*/ 30 w 78"/>
                <a:gd name="T25" fmla="*/ 0 h 78"/>
                <a:gd name="T26" fmla="*/ 15 w 78"/>
                <a:gd name="T27" fmla="*/ 6 h 78"/>
                <a:gd name="T28" fmla="*/ 6 w 78"/>
                <a:gd name="T29" fmla="*/ 18 h 78"/>
                <a:gd name="T30" fmla="*/ 0 w 78"/>
                <a:gd name="T31" fmla="*/ 33 h 78"/>
                <a:gd name="T32" fmla="*/ 0 w 78"/>
                <a:gd name="T3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0" y="48"/>
                  </a:moveTo>
                  <a:lnTo>
                    <a:pt x="6" y="61"/>
                  </a:lnTo>
                  <a:lnTo>
                    <a:pt x="17" y="71"/>
                  </a:lnTo>
                  <a:lnTo>
                    <a:pt x="30" y="78"/>
                  </a:lnTo>
                  <a:lnTo>
                    <a:pt x="47" y="78"/>
                  </a:lnTo>
                  <a:lnTo>
                    <a:pt x="61" y="71"/>
                  </a:lnTo>
                  <a:lnTo>
                    <a:pt x="73" y="60"/>
                  </a:lnTo>
                  <a:lnTo>
                    <a:pt x="78" y="47"/>
                  </a:lnTo>
                  <a:lnTo>
                    <a:pt x="78" y="33"/>
                  </a:lnTo>
                  <a:lnTo>
                    <a:pt x="72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15" y="6"/>
                  </a:lnTo>
                  <a:lnTo>
                    <a:pt x="6" y="18"/>
                  </a:lnTo>
                  <a:lnTo>
                    <a:pt x="0" y="3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4980" y="1582"/>
              <a:ext cx="26" cy="26"/>
            </a:xfrm>
            <a:custGeom>
              <a:avLst/>
              <a:gdLst>
                <a:gd name="T0" fmla="*/ 2 w 80"/>
                <a:gd name="T1" fmla="*/ 51 h 79"/>
                <a:gd name="T2" fmla="*/ 9 w 80"/>
                <a:gd name="T3" fmla="*/ 66 h 79"/>
                <a:gd name="T4" fmla="*/ 21 w 80"/>
                <a:gd name="T5" fmla="*/ 74 h 79"/>
                <a:gd name="T6" fmla="*/ 36 w 80"/>
                <a:gd name="T7" fmla="*/ 79 h 79"/>
                <a:gd name="T8" fmla="*/ 52 w 80"/>
                <a:gd name="T9" fmla="*/ 78 h 79"/>
                <a:gd name="T10" fmla="*/ 66 w 80"/>
                <a:gd name="T11" fmla="*/ 69 h 79"/>
                <a:gd name="T12" fmla="*/ 75 w 80"/>
                <a:gd name="T13" fmla="*/ 58 h 79"/>
                <a:gd name="T14" fmla="*/ 80 w 80"/>
                <a:gd name="T15" fmla="*/ 44 h 79"/>
                <a:gd name="T16" fmla="*/ 77 w 80"/>
                <a:gd name="T17" fmla="*/ 28 h 79"/>
                <a:gd name="T18" fmla="*/ 70 w 80"/>
                <a:gd name="T19" fmla="*/ 14 h 79"/>
                <a:gd name="T20" fmla="*/ 58 w 80"/>
                <a:gd name="T21" fmla="*/ 4 h 79"/>
                <a:gd name="T22" fmla="*/ 41 w 80"/>
                <a:gd name="T23" fmla="*/ 0 h 79"/>
                <a:gd name="T24" fmla="*/ 27 w 80"/>
                <a:gd name="T25" fmla="*/ 1 h 79"/>
                <a:gd name="T26" fmla="*/ 14 w 80"/>
                <a:gd name="T27" fmla="*/ 9 h 79"/>
                <a:gd name="T28" fmla="*/ 4 w 80"/>
                <a:gd name="T29" fmla="*/ 21 h 79"/>
                <a:gd name="T30" fmla="*/ 0 w 80"/>
                <a:gd name="T31" fmla="*/ 37 h 79"/>
                <a:gd name="T32" fmla="*/ 2 w 80"/>
                <a:gd name="T33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2" y="51"/>
                  </a:moveTo>
                  <a:lnTo>
                    <a:pt x="9" y="66"/>
                  </a:lnTo>
                  <a:lnTo>
                    <a:pt x="21" y="74"/>
                  </a:lnTo>
                  <a:lnTo>
                    <a:pt x="36" y="79"/>
                  </a:lnTo>
                  <a:lnTo>
                    <a:pt x="52" y="78"/>
                  </a:lnTo>
                  <a:lnTo>
                    <a:pt x="66" y="69"/>
                  </a:lnTo>
                  <a:lnTo>
                    <a:pt x="75" y="58"/>
                  </a:lnTo>
                  <a:lnTo>
                    <a:pt x="80" y="44"/>
                  </a:lnTo>
                  <a:lnTo>
                    <a:pt x="77" y="28"/>
                  </a:lnTo>
                  <a:lnTo>
                    <a:pt x="70" y="14"/>
                  </a:lnTo>
                  <a:lnTo>
                    <a:pt x="58" y="4"/>
                  </a:lnTo>
                  <a:lnTo>
                    <a:pt x="41" y="0"/>
                  </a:lnTo>
                  <a:lnTo>
                    <a:pt x="27" y="1"/>
                  </a:lnTo>
                  <a:lnTo>
                    <a:pt x="14" y="9"/>
                  </a:lnTo>
                  <a:lnTo>
                    <a:pt x="4" y="21"/>
                  </a:lnTo>
                  <a:lnTo>
                    <a:pt x="0" y="37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4951" y="1508"/>
              <a:ext cx="26" cy="26"/>
            </a:xfrm>
            <a:custGeom>
              <a:avLst/>
              <a:gdLst>
                <a:gd name="T0" fmla="*/ 4 w 78"/>
                <a:gd name="T1" fmla="*/ 55 h 78"/>
                <a:gd name="T2" fmla="*/ 12 w 78"/>
                <a:gd name="T3" fmla="*/ 68 h 78"/>
                <a:gd name="T4" fmla="*/ 24 w 78"/>
                <a:gd name="T5" fmla="*/ 76 h 78"/>
                <a:gd name="T6" fmla="*/ 40 w 78"/>
                <a:gd name="T7" fmla="*/ 78 h 78"/>
                <a:gd name="T8" fmla="*/ 55 w 78"/>
                <a:gd name="T9" fmla="*/ 76 h 78"/>
                <a:gd name="T10" fmla="*/ 68 w 78"/>
                <a:gd name="T11" fmla="*/ 67 h 78"/>
                <a:gd name="T12" fmla="*/ 76 w 78"/>
                <a:gd name="T13" fmla="*/ 54 h 78"/>
                <a:gd name="T14" fmla="*/ 78 w 78"/>
                <a:gd name="T15" fmla="*/ 39 h 78"/>
                <a:gd name="T16" fmla="*/ 74 w 78"/>
                <a:gd name="T17" fmla="*/ 24 h 78"/>
                <a:gd name="T18" fmla="*/ 67 w 78"/>
                <a:gd name="T19" fmla="*/ 12 h 78"/>
                <a:gd name="T20" fmla="*/ 54 w 78"/>
                <a:gd name="T21" fmla="*/ 3 h 78"/>
                <a:gd name="T22" fmla="*/ 40 w 78"/>
                <a:gd name="T23" fmla="*/ 0 h 78"/>
                <a:gd name="T24" fmla="*/ 24 w 78"/>
                <a:gd name="T25" fmla="*/ 3 h 78"/>
                <a:gd name="T26" fmla="*/ 12 w 78"/>
                <a:gd name="T27" fmla="*/ 13 h 78"/>
                <a:gd name="T28" fmla="*/ 4 w 78"/>
                <a:gd name="T29" fmla="*/ 26 h 78"/>
                <a:gd name="T30" fmla="*/ 0 w 78"/>
                <a:gd name="T31" fmla="*/ 42 h 78"/>
                <a:gd name="T32" fmla="*/ 4 w 78"/>
                <a:gd name="T3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" y="55"/>
                  </a:moveTo>
                  <a:lnTo>
                    <a:pt x="12" y="68"/>
                  </a:lnTo>
                  <a:lnTo>
                    <a:pt x="24" y="76"/>
                  </a:lnTo>
                  <a:lnTo>
                    <a:pt x="40" y="78"/>
                  </a:lnTo>
                  <a:lnTo>
                    <a:pt x="55" y="76"/>
                  </a:lnTo>
                  <a:lnTo>
                    <a:pt x="68" y="67"/>
                  </a:lnTo>
                  <a:lnTo>
                    <a:pt x="76" y="54"/>
                  </a:lnTo>
                  <a:lnTo>
                    <a:pt x="78" y="39"/>
                  </a:lnTo>
                  <a:lnTo>
                    <a:pt x="74" y="24"/>
                  </a:lnTo>
                  <a:lnTo>
                    <a:pt x="67" y="12"/>
                  </a:lnTo>
                  <a:lnTo>
                    <a:pt x="54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3"/>
                  </a:lnTo>
                  <a:lnTo>
                    <a:pt x="4" y="26"/>
                  </a:lnTo>
                  <a:lnTo>
                    <a:pt x="0" y="42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4872" y="1371"/>
              <a:ext cx="26" cy="26"/>
            </a:xfrm>
            <a:custGeom>
              <a:avLst/>
              <a:gdLst>
                <a:gd name="T0" fmla="*/ 5 w 77"/>
                <a:gd name="T1" fmla="*/ 61 h 78"/>
                <a:gd name="T2" fmla="*/ 17 w 77"/>
                <a:gd name="T3" fmla="*/ 73 h 78"/>
                <a:gd name="T4" fmla="*/ 30 w 77"/>
                <a:gd name="T5" fmla="*/ 78 h 78"/>
                <a:gd name="T6" fmla="*/ 45 w 77"/>
                <a:gd name="T7" fmla="*/ 77 h 78"/>
                <a:gd name="T8" fmla="*/ 59 w 77"/>
                <a:gd name="T9" fmla="*/ 71 h 78"/>
                <a:gd name="T10" fmla="*/ 77 w 77"/>
                <a:gd name="T11" fmla="*/ 47 h 78"/>
                <a:gd name="T12" fmla="*/ 69 w 77"/>
                <a:gd name="T13" fmla="*/ 16 h 78"/>
                <a:gd name="T14" fmla="*/ 57 w 77"/>
                <a:gd name="T15" fmla="*/ 5 h 78"/>
                <a:gd name="T16" fmla="*/ 43 w 77"/>
                <a:gd name="T17" fmla="*/ 0 h 78"/>
                <a:gd name="T18" fmla="*/ 27 w 77"/>
                <a:gd name="T19" fmla="*/ 1 h 78"/>
                <a:gd name="T20" fmla="*/ 13 w 77"/>
                <a:gd name="T21" fmla="*/ 7 h 78"/>
                <a:gd name="T22" fmla="*/ 0 w 77"/>
                <a:gd name="T23" fmla="*/ 33 h 78"/>
                <a:gd name="T24" fmla="*/ 5 w 77"/>
                <a:gd name="T2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8">
                  <a:moveTo>
                    <a:pt x="5" y="61"/>
                  </a:moveTo>
                  <a:lnTo>
                    <a:pt x="17" y="73"/>
                  </a:lnTo>
                  <a:lnTo>
                    <a:pt x="30" y="78"/>
                  </a:lnTo>
                  <a:lnTo>
                    <a:pt x="45" y="77"/>
                  </a:lnTo>
                  <a:lnTo>
                    <a:pt x="59" y="71"/>
                  </a:lnTo>
                  <a:lnTo>
                    <a:pt x="77" y="47"/>
                  </a:lnTo>
                  <a:lnTo>
                    <a:pt x="69" y="16"/>
                  </a:lnTo>
                  <a:lnTo>
                    <a:pt x="57" y="5"/>
                  </a:lnTo>
                  <a:lnTo>
                    <a:pt x="43" y="0"/>
                  </a:lnTo>
                  <a:lnTo>
                    <a:pt x="27" y="1"/>
                  </a:lnTo>
                  <a:lnTo>
                    <a:pt x="13" y="7"/>
                  </a:lnTo>
                  <a:lnTo>
                    <a:pt x="0" y="3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4821" y="1309"/>
              <a:ext cx="26" cy="26"/>
            </a:xfrm>
            <a:custGeom>
              <a:avLst/>
              <a:gdLst>
                <a:gd name="T0" fmla="*/ 10 w 79"/>
                <a:gd name="T1" fmla="*/ 66 h 78"/>
                <a:gd name="T2" fmla="*/ 22 w 79"/>
                <a:gd name="T3" fmla="*/ 75 h 78"/>
                <a:gd name="T4" fmla="*/ 37 w 79"/>
                <a:gd name="T5" fmla="*/ 78 h 78"/>
                <a:gd name="T6" fmla="*/ 53 w 79"/>
                <a:gd name="T7" fmla="*/ 76 h 78"/>
                <a:gd name="T8" fmla="*/ 67 w 79"/>
                <a:gd name="T9" fmla="*/ 68 h 78"/>
                <a:gd name="T10" fmla="*/ 79 w 79"/>
                <a:gd name="T11" fmla="*/ 42 h 78"/>
                <a:gd name="T12" fmla="*/ 70 w 79"/>
                <a:gd name="T13" fmla="*/ 14 h 78"/>
                <a:gd name="T14" fmla="*/ 58 w 79"/>
                <a:gd name="T15" fmla="*/ 4 h 78"/>
                <a:gd name="T16" fmla="*/ 41 w 79"/>
                <a:gd name="T17" fmla="*/ 0 h 78"/>
                <a:gd name="T18" fmla="*/ 25 w 79"/>
                <a:gd name="T19" fmla="*/ 3 h 78"/>
                <a:gd name="T20" fmla="*/ 11 w 79"/>
                <a:gd name="T21" fmla="*/ 10 h 78"/>
                <a:gd name="T22" fmla="*/ 0 w 79"/>
                <a:gd name="T23" fmla="*/ 38 h 78"/>
                <a:gd name="T24" fmla="*/ 10 w 79"/>
                <a:gd name="T25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8">
                  <a:moveTo>
                    <a:pt x="10" y="66"/>
                  </a:moveTo>
                  <a:lnTo>
                    <a:pt x="22" y="75"/>
                  </a:lnTo>
                  <a:lnTo>
                    <a:pt x="37" y="78"/>
                  </a:lnTo>
                  <a:lnTo>
                    <a:pt x="53" y="76"/>
                  </a:lnTo>
                  <a:lnTo>
                    <a:pt x="67" y="68"/>
                  </a:lnTo>
                  <a:lnTo>
                    <a:pt x="79" y="42"/>
                  </a:lnTo>
                  <a:lnTo>
                    <a:pt x="70" y="14"/>
                  </a:lnTo>
                  <a:lnTo>
                    <a:pt x="58" y="4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1" y="10"/>
                  </a:lnTo>
                  <a:lnTo>
                    <a:pt x="0" y="38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4765" y="1253"/>
              <a:ext cx="26" cy="26"/>
            </a:xfrm>
            <a:custGeom>
              <a:avLst/>
              <a:gdLst>
                <a:gd name="T0" fmla="*/ 12 w 78"/>
                <a:gd name="T1" fmla="*/ 70 h 78"/>
                <a:gd name="T2" fmla="*/ 25 w 78"/>
                <a:gd name="T3" fmla="*/ 77 h 78"/>
                <a:gd name="T4" fmla="*/ 41 w 78"/>
                <a:gd name="T5" fmla="*/ 78 h 78"/>
                <a:gd name="T6" fmla="*/ 57 w 78"/>
                <a:gd name="T7" fmla="*/ 76 h 78"/>
                <a:gd name="T8" fmla="*/ 69 w 78"/>
                <a:gd name="T9" fmla="*/ 69 h 78"/>
                <a:gd name="T10" fmla="*/ 78 w 78"/>
                <a:gd name="T11" fmla="*/ 39 h 78"/>
                <a:gd name="T12" fmla="*/ 66 w 78"/>
                <a:gd name="T13" fmla="*/ 10 h 78"/>
                <a:gd name="T14" fmla="*/ 52 w 78"/>
                <a:gd name="T15" fmla="*/ 1 h 78"/>
                <a:gd name="T16" fmla="*/ 37 w 78"/>
                <a:gd name="T17" fmla="*/ 0 h 78"/>
                <a:gd name="T18" fmla="*/ 22 w 78"/>
                <a:gd name="T19" fmla="*/ 4 h 78"/>
                <a:gd name="T20" fmla="*/ 11 w 78"/>
                <a:gd name="T21" fmla="*/ 13 h 78"/>
                <a:gd name="T22" fmla="*/ 0 w 78"/>
                <a:gd name="T23" fmla="*/ 42 h 78"/>
                <a:gd name="T24" fmla="*/ 12 w 78"/>
                <a:gd name="T25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2" y="70"/>
                  </a:moveTo>
                  <a:lnTo>
                    <a:pt x="25" y="77"/>
                  </a:lnTo>
                  <a:lnTo>
                    <a:pt x="41" y="78"/>
                  </a:lnTo>
                  <a:lnTo>
                    <a:pt x="57" y="76"/>
                  </a:lnTo>
                  <a:lnTo>
                    <a:pt x="69" y="69"/>
                  </a:lnTo>
                  <a:lnTo>
                    <a:pt x="78" y="39"/>
                  </a:lnTo>
                  <a:lnTo>
                    <a:pt x="66" y="10"/>
                  </a:lnTo>
                  <a:lnTo>
                    <a:pt x="52" y="1"/>
                  </a:lnTo>
                  <a:lnTo>
                    <a:pt x="37" y="0"/>
                  </a:lnTo>
                  <a:lnTo>
                    <a:pt x="22" y="4"/>
                  </a:lnTo>
                  <a:lnTo>
                    <a:pt x="11" y="13"/>
                  </a:lnTo>
                  <a:lnTo>
                    <a:pt x="0" y="42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auto">
            <a:xfrm>
              <a:off x="4703" y="1204"/>
              <a:ext cx="26" cy="25"/>
            </a:xfrm>
            <a:custGeom>
              <a:avLst/>
              <a:gdLst>
                <a:gd name="T0" fmla="*/ 16 w 78"/>
                <a:gd name="T1" fmla="*/ 70 h 76"/>
                <a:gd name="T2" fmla="*/ 30 w 78"/>
                <a:gd name="T3" fmla="*/ 76 h 76"/>
                <a:gd name="T4" fmla="*/ 45 w 78"/>
                <a:gd name="T5" fmla="*/ 76 h 76"/>
                <a:gd name="T6" fmla="*/ 59 w 78"/>
                <a:gd name="T7" fmla="*/ 73 h 76"/>
                <a:gd name="T8" fmla="*/ 70 w 78"/>
                <a:gd name="T9" fmla="*/ 62 h 76"/>
                <a:gd name="T10" fmla="*/ 78 w 78"/>
                <a:gd name="T11" fmla="*/ 32 h 76"/>
                <a:gd name="T12" fmla="*/ 63 w 78"/>
                <a:gd name="T13" fmla="*/ 7 h 76"/>
                <a:gd name="T14" fmla="*/ 48 w 78"/>
                <a:gd name="T15" fmla="*/ 1 h 76"/>
                <a:gd name="T16" fmla="*/ 33 w 78"/>
                <a:gd name="T17" fmla="*/ 0 h 76"/>
                <a:gd name="T18" fmla="*/ 20 w 78"/>
                <a:gd name="T19" fmla="*/ 6 h 76"/>
                <a:gd name="T20" fmla="*/ 9 w 78"/>
                <a:gd name="T21" fmla="*/ 16 h 76"/>
                <a:gd name="T22" fmla="*/ 0 w 78"/>
                <a:gd name="T23" fmla="*/ 45 h 76"/>
                <a:gd name="T24" fmla="*/ 16 w 78"/>
                <a:gd name="T25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16" y="70"/>
                  </a:moveTo>
                  <a:lnTo>
                    <a:pt x="30" y="76"/>
                  </a:lnTo>
                  <a:lnTo>
                    <a:pt x="45" y="76"/>
                  </a:lnTo>
                  <a:lnTo>
                    <a:pt x="59" y="73"/>
                  </a:lnTo>
                  <a:lnTo>
                    <a:pt x="70" y="62"/>
                  </a:lnTo>
                  <a:lnTo>
                    <a:pt x="78" y="32"/>
                  </a:lnTo>
                  <a:lnTo>
                    <a:pt x="63" y="7"/>
                  </a:lnTo>
                  <a:lnTo>
                    <a:pt x="48" y="1"/>
                  </a:lnTo>
                  <a:lnTo>
                    <a:pt x="33" y="0"/>
                  </a:lnTo>
                  <a:lnTo>
                    <a:pt x="20" y="6"/>
                  </a:lnTo>
                  <a:lnTo>
                    <a:pt x="9" y="16"/>
                  </a:lnTo>
                  <a:lnTo>
                    <a:pt x="0" y="45"/>
                  </a:lnTo>
                  <a:lnTo>
                    <a:pt x="1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4566" y="1125"/>
              <a:ext cx="26" cy="26"/>
            </a:xfrm>
            <a:custGeom>
              <a:avLst/>
              <a:gdLst>
                <a:gd name="T0" fmla="*/ 22 w 78"/>
                <a:gd name="T1" fmla="*/ 76 h 79"/>
                <a:gd name="T2" fmla="*/ 38 w 78"/>
                <a:gd name="T3" fmla="*/ 79 h 79"/>
                <a:gd name="T4" fmla="*/ 52 w 78"/>
                <a:gd name="T5" fmla="*/ 77 h 79"/>
                <a:gd name="T6" fmla="*/ 66 w 78"/>
                <a:gd name="T7" fmla="*/ 69 h 79"/>
                <a:gd name="T8" fmla="*/ 74 w 78"/>
                <a:gd name="T9" fmla="*/ 57 h 79"/>
                <a:gd name="T10" fmla="*/ 78 w 78"/>
                <a:gd name="T11" fmla="*/ 41 h 79"/>
                <a:gd name="T12" fmla="*/ 75 w 78"/>
                <a:gd name="T13" fmla="*/ 25 h 79"/>
                <a:gd name="T14" fmla="*/ 67 w 78"/>
                <a:gd name="T15" fmla="*/ 12 h 79"/>
                <a:gd name="T16" fmla="*/ 54 w 78"/>
                <a:gd name="T17" fmla="*/ 4 h 79"/>
                <a:gd name="T18" fmla="*/ 39 w 78"/>
                <a:gd name="T19" fmla="*/ 0 h 79"/>
                <a:gd name="T20" fmla="*/ 24 w 78"/>
                <a:gd name="T21" fmla="*/ 3 h 79"/>
                <a:gd name="T22" fmla="*/ 12 w 78"/>
                <a:gd name="T23" fmla="*/ 12 h 79"/>
                <a:gd name="T24" fmla="*/ 2 w 78"/>
                <a:gd name="T25" fmla="*/ 25 h 79"/>
                <a:gd name="T26" fmla="*/ 0 w 78"/>
                <a:gd name="T27" fmla="*/ 40 h 79"/>
                <a:gd name="T28" fmla="*/ 2 w 78"/>
                <a:gd name="T29" fmla="*/ 54 h 79"/>
                <a:gd name="T30" fmla="*/ 10 w 78"/>
                <a:gd name="T31" fmla="*/ 67 h 79"/>
                <a:gd name="T32" fmla="*/ 22 w 78"/>
                <a:gd name="T3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22" y="76"/>
                  </a:moveTo>
                  <a:lnTo>
                    <a:pt x="38" y="79"/>
                  </a:lnTo>
                  <a:lnTo>
                    <a:pt x="52" y="77"/>
                  </a:lnTo>
                  <a:lnTo>
                    <a:pt x="66" y="69"/>
                  </a:lnTo>
                  <a:lnTo>
                    <a:pt x="74" y="57"/>
                  </a:lnTo>
                  <a:lnTo>
                    <a:pt x="78" y="41"/>
                  </a:lnTo>
                  <a:lnTo>
                    <a:pt x="75" y="25"/>
                  </a:lnTo>
                  <a:lnTo>
                    <a:pt x="67" y="12"/>
                  </a:lnTo>
                  <a:lnTo>
                    <a:pt x="54" y="4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2" y="25"/>
                  </a:lnTo>
                  <a:lnTo>
                    <a:pt x="0" y="40"/>
                  </a:lnTo>
                  <a:lnTo>
                    <a:pt x="2" y="54"/>
                  </a:lnTo>
                  <a:lnTo>
                    <a:pt x="10" y="67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auto">
            <a:xfrm>
              <a:off x="4491" y="1097"/>
              <a:ext cx="27" cy="26"/>
            </a:xfrm>
            <a:custGeom>
              <a:avLst/>
              <a:gdLst>
                <a:gd name="T0" fmla="*/ 28 w 80"/>
                <a:gd name="T1" fmla="*/ 78 h 80"/>
                <a:gd name="T2" fmla="*/ 44 w 80"/>
                <a:gd name="T3" fmla="*/ 80 h 80"/>
                <a:gd name="T4" fmla="*/ 58 w 80"/>
                <a:gd name="T5" fmla="*/ 76 h 80"/>
                <a:gd name="T6" fmla="*/ 70 w 80"/>
                <a:gd name="T7" fmla="*/ 67 h 80"/>
                <a:gd name="T8" fmla="*/ 78 w 80"/>
                <a:gd name="T9" fmla="*/ 53 h 80"/>
                <a:gd name="T10" fmla="*/ 80 w 80"/>
                <a:gd name="T11" fmla="*/ 37 h 80"/>
                <a:gd name="T12" fmla="*/ 75 w 80"/>
                <a:gd name="T13" fmla="*/ 23 h 80"/>
                <a:gd name="T14" fmla="*/ 65 w 80"/>
                <a:gd name="T15" fmla="*/ 10 h 80"/>
                <a:gd name="T16" fmla="*/ 51 w 80"/>
                <a:gd name="T17" fmla="*/ 2 h 80"/>
                <a:gd name="T18" fmla="*/ 35 w 80"/>
                <a:gd name="T19" fmla="*/ 0 h 80"/>
                <a:gd name="T20" fmla="*/ 22 w 80"/>
                <a:gd name="T21" fmla="*/ 5 h 80"/>
                <a:gd name="T22" fmla="*/ 11 w 80"/>
                <a:gd name="T23" fmla="*/ 13 h 80"/>
                <a:gd name="T24" fmla="*/ 3 w 80"/>
                <a:gd name="T25" fmla="*/ 28 h 80"/>
                <a:gd name="T26" fmla="*/ 0 w 80"/>
                <a:gd name="T27" fmla="*/ 44 h 80"/>
                <a:gd name="T28" fmla="*/ 5 w 80"/>
                <a:gd name="T29" fmla="*/ 59 h 80"/>
                <a:gd name="T30" fmla="*/ 14 w 80"/>
                <a:gd name="T31" fmla="*/ 71 h 80"/>
                <a:gd name="T32" fmla="*/ 28 w 80"/>
                <a:gd name="T33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28" y="78"/>
                  </a:moveTo>
                  <a:lnTo>
                    <a:pt x="44" y="80"/>
                  </a:lnTo>
                  <a:lnTo>
                    <a:pt x="58" y="76"/>
                  </a:lnTo>
                  <a:lnTo>
                    <a:pt x="70" y="67"/>
                  </a:lnTo>
                  <a:lnTo>
                    <a:pt x="78" y="53"/>
                  </a:lnTo>
                  <a:lnTo>
                    <a:pt x="80" y="37"/>
                  </a:lnTo>
                  <a:lnTo>
                    <a:pt x="75" y="23"/>
                  </a:lnTo>
                  <a:lnTo>
                    <a:pt x="65" y="10"/>
                  </a:lnTo>
                  <a:lnTo>
                    <a:pt x="51" y="2"/>
                  </a:lnTo>
                  <a:lnTo>
                    <a:pt x="35" y="0"/>
                  </a:lnTo>
                  <a:lnTo>
                    <a:pt x="22" y="5"/>
                  </a:lnTo>
                  <a:lnTo>
                    <a:pt x="11" y="13"/>
                  </a:lnTo>
                  <a:lnTo>
                    <a:pt x="3" y="28"/>
                  </a:lnTo>
                  <a:lnTo>
                    <a:pt x="0" y="44"/>
                  </a:lnTo>
                  <a:lnTo>
                    <a:pt x="5" y="59"/>
                  </a:lnTo>
                  <a:lnTo>
                    <a:pt x="14" y="71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auto">
            <a:xfrm>
              <a:off x="4415" y="1076"/>
              <a:ext cx="26" cy="26"/>
            </a:xfrm>
            <a:custGeom>
              <a:avLst/>
              <a:gdLst>
                <a:gd name="T0" fmla="*/ 30 w 78"/>
                <a:gd name="T1" fmla="*/ 77 h 77"/>
                <a:gd name="T2" fmla="*/ 45 w 78"/>
                <a:gd name="T3" fmla="*/ 77 h 77"/>
                <a:gd name="T4" fmla="*/ 60 w 78"/>
                <a:gd name="T5" fmla="*/ 72 h 77"/>
                <a:gd name="T6" fmla="*/ 71 w 78"/>
                <a:gd name="T7" fmla="*/ 62 h 77"/>
                <a:gd name="T8" fmla="*/ 77 w 78"/>
                <a:gd name="T9" fmla="*/ 48 h 77"/>
                <a:gd name="T10" fmla="*/ 78 w 78"/>
                <a:gd name="T11" fmla="*/ 32 h 77"/>
                <a:gd name="T12" fmla="*/ 72 w 78"/>
                <a:gd name="T13" fmla="*/ 18 h 77"/>
                <a:gd name="T14" fmla="*/ 62 w 78"/>
                <a:gd name="T15" fmla="*/ 6 h 77"/>
                <a:gd name="T16" fmla="*/ 46 w 78"/>
                <a:gd name="T17" fmla="*/ 0 h 77"/>
                <a:gd name="T18" fmla="*/ 30 w 78"/>
                <a:gd name="T19" fmla="*/ 0 h 77"/>
                <a:gd name="T20" fmla="*/ 17 w 78"/>
                <a:gd name="T21" fmla="*/ 6 h 77"/>
                <a:gd name="T22" fmla="*/ 8 w 78"/>
                <a:gd name="T23" fmla="*/ 15 h 77"/>
                <a:gd name="T24" fmla="*/ 2 w 78"/>
                <a:gd name="T25" fmla="*/ 30 h 77"/>
                <a:gd name="T26" fmla="*/ 0 w 78"/>
                <a:gd name="T27" fmla="*/ 47 h 77"/>
                <a:gd name="T28" fmla="*/ 6 w 78"/>
                <a:gd name="T29" fmla="*/ 61 h 77"/>
                <a:gd name="T30" fmla="*/ 16 w 78"/>
                <a:gd name="T31" fmla="*/ 72 h 77"/>
                <a:gd name="T32" fmla="*/ 30 w 78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30" y="77"/>
                  </a:moveTo>
                  <a:lnTo>
                    <a:pt x="45" y="77"/>
                  </a:lnTo>
                  <a:lnTo>
                    <a:pt x="60" y="72"/>
                  </a:lnTo>
                  <a:lnTo>
                    <a:pt x="71" y="62"/>
                  </a:lnTo>
                  <a:lnTo>
                    <a:pt x="77" y="48"/>
                  </a:lnTo>
                  <a:lnTo>
                    <a:pt x="78" y="32"/>
                  </a:lnTo>
                  <a:lnTo>
                    <a:pt x="72" y="18"/>
                  </a:lnTo>
                  <a:lnTo>
                    <a:pt x="62" y="6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17" y="6"/>
                  </a:lnTo>
                  <a:lnTo>
                    <a:pt x="8" y="15"/>
                  </a:lnTo>
                  <a:lnTo>
                    <a:pt x="2" y="30"/>
                  </a:lnTo>
                  <a:lnTo>
                    <a:pt x="0" y="47"/>
                  </a:lnTo>
                  <a:lnTo>
                    <a:pt x="6" y="61"/>
                  </a:lnTo>
                  <a:lnTo>
                    <a:pt x="16" y="7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auto">
            <a:xfrm>
              <a:off x="4337" y="1064"/>
              <a:ext cx="26" cy="27"/>
            </a:xfrm>
            <a:custGeom>
              <a:avLst/>
              <a:gdLst>
                <a:gd name="T0" fmla="*/ 34 w 78"/>
                <a:gd name="T1" fmla="*/ 79 h 79"/>
                <a:gd name="T2" fmla="*/ 49 w 78"/>
                <a:gd name="T3" fmla="*/ 77 h 79"/>
                <a:gd name="T4" fmla="*/ 64 w 78"/>
                <a:gd name="T5" fmla="*/ 72 h 79"/>
                <a:gd name="T6" fmla="*/ 73 w 78"/>
                <a:gd name="T7" fmla="*/ 60 h 79"/>
                <a:gd name="T8" fmla="*/ 78 w 78"/>
                <a:gd name="T9" fmla="*/ 44 h 79"/>
                <a:gd name="T10" fmla="*/ 76 w 78"/>
                <a:gd name="T11" fmla="*/ 29 h 79"/>
                <a:gd name="T12" fmla="*/ 69 w 78"/>
                <a:gd name="T13" fmla="*/ 15 h 79"/>
                <a:gd name="T14" fmla="*/ 57 w 78"/>
                <a:gd name="T15" fmla="*/ 5 h 79"/>
                <a:gd name="T16" fmla="*/ 42 w 78"/>
                <a:gd name="T17" fmla="*/ 0 h 79"/>
                <a:gd name="T18" fmla="*/ 27 w 78"/>
                <a:gd name="T19" fmla="*/ 1 h 79"/>
                <a:gd name="T20" fmla="*/ 13 w 78"/>
                <a:gd name="T21" fmla="*/ 8 h 79"/>
                <a:gd name="T22" fmla="*/ 4 w 78"/>
                <a:gd name="T23" fmla="*/ 20 h 79"/>
                <a:gd name="T24" fmla="*/ 0 w 78"/>
                <a:gd name="T25" fmla="*/ 36 h 79"/>
                <a:gd name="T26" fmla="*/ 0 w 78"/>
                <a:gd name="T27" fmla="*/ 50 h 79"/>
                <a:gd name="T28" fmla="*/ 7 w 78"/>
                <a:gd name="T29" fmla="*/ 65 h 79"/>
                <a:gd name="T30" fmla="*/ 18 w 78"/>
                <a:gd name="T31" fmla="*/ 74 h 79"/>
                <a:gd name="T32" fmla="*/ 34 w 78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4" y="79"/>
                  </a:moveTo>
                  <a:lnTo>
                    <a:pt x="49" y="77"/>
                  </a:lnTo>
                  <a:lnTo>
                    <a:pt x="64" y="72"/>
                  </a:lnTo>
                  <a:lnTo>
                    <a:pt x="73" y="60"/>
                  </a:lnTo>
                  <a:lnTo>
                    <a:pt x="78" y="44"/>
                  </a:lnTo>
                  <a:lnTo>
                    <a:pt x="76" y="29"/>
                  </a:lnTo>
                  <a:lnTo>
                    <a:pt x="69" y="15"/>
                  </a:lnTo>
                  <a:lnTo>
                    <a:pt x="57" y="5"/>
                  </a:lnTo>
                  <a:lnTo>
                    <a:pt x="42" y="0"/>
                  </a:lnTo>
                  <a:lnTo>
                    <a:pt x="27" y="1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7" y="65"/>
                  </a:lnTo>
                  <a:lnTo>
                    <a:pt x="18" y="74"/>
                  </a:lnTo>
                  <a:lnTo>
                    <a:pt x="34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4162" y="1140"/>
              <a:ext cx="74" cy="207"/>
            </a:xfrm>
            <a:custGeom>
              <a:avLst/>
              <a:gdLst>
                <a:gd name="T0" fmla="*/ 121 w 224"/>
                <a:gd name="T1" fmla="*/ 620 h 620"/>
                <a:gd name="T2" fmla="*/ 121 w 224"/>
                <a:gd name="T3" fmla="*/ 199 h 620"/>
                <a:gd name="T4" fmla="*/ 0 w 224"/>
                <a:gd name="T5" fmla="*/ 199 h 620"/>
                <a:gd name="T6" fmla="*/ 0 w 224"/>
                <a:gd name="T7" fmla="*/ 116 h 620"/>
                <a:gd name="T8" fmla="*/ 28 w 224"/>
                <a:gd name="T9" fmla="*/ 112 h 620"/>
                <a:gd name="T10" fmla="*/ 56 w 224"/>
                <a:gd name="T11" fmla="*/ 106 h 620"/>
                <a:gd name="T12" fmla="*/ 81 w 224"/>
                <a:gd name="T13" fmla="*/ 97 h 620"/>
                <a:gd name="T14" fmla="*/ 104 w 224"/>
                <a:gd name="T15" fmla="*/ 86 h 620"/>
                <a:gd name="T16" fmla="*/ 122 w 224"/>
                <a:gd name="T17" fmla="*/ 70 h 620"/>
                <a:gd name="T18" fmla="*/ 138 w 224"/>
                <a:gd name="T19" fmla="*/ 51 h 620"/>
                <a:gd name="T20" fmla="*/ 148 w 224"/>
                <a:gd name="T21" fmla="*/ 28 h 620"/>
                <a:gd name="T22" fmla="*/ 156 w 224"/>
                <a:gd name="T23" fmla="*/ 0 h 620"/>
                <a:gd name="T24" fmla="*/ 224 w 224"/>
                <a:gd name="T25" fmla="*/ 0 h 620"/>
                <a:gd name="T26" fmla="*/ 224 w 224"/>
                <a:gd name="T27" fmla="*/ 620 h 620"/>
                <a:gd name="T28" fmla="*/ 121 w 224"/>
                <a:gd name="T2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620">
                  <a:moveTo>
                    <a:pt x="121" y="620"/>
                  </a:moveTo>
                  <a:lnTo>
                    <a:pt x="121" y="199"/>
                  </a:lnTo>
                  <a:lnTo>
                    <a:pt x="0" y="199"/>
                  </a:lnTo>
                  <a:lnTo>
                    <a:pt x="0" y="116"/>
                  </a:lnTo>
                  <a:lnTo>
                    <a:pt x="28" y="112"/>
                  </a:lnTo>
                  <a:lnTo>
                    <a:pt x="56" y="106"/>
                  </a:lnTo>
                  <a:lnTo>
                    <a:pt x="81" y="97"/>
                  </a:lnTo>
                  <a:lnTo>
                    <a:pt x="104" y="86"/>
                  </a:lnTo>
                  <a:lnTo>
                    <a:pt x="122" y="70"/>
                  </a:lnTo>
                  <a:lnTo>
                    <a:pt x="138" y="51"/>
                  </a:lnTo>
                  <a:lnTo>
                    <a:pt x="148" y="28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4" y="620"/>
                  </a:lnTo>
                  <a:lnTo>
                    <a:pt x="121" y="6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65"/>
            <p:cNvSpPr>
              <a:spLocks/>
            </p:cNvSpPr>
            <p:nvPr/>
          </p:nvSpPr>
          <p:spPr bwMode="auto">
            <a:xfrm>
              <a:off x="4270" y="1135"/>
              <a:ext cx="115" cy="212"/>
            </a:xfrm>
            <a:custGeom>
              <a:avLst/>
              <a:gdLst>
                <a:gd name="T0" fmla="*/ 0 w 343"/>
                <a:gd name="T1" fmla="*/ 634 h 634"/>
                <a:gd name="T2" fmla="*/ 5 w 343"/>
                <a:gd name="T3" fmla="*/ 556 h 634"/>
                <a:gd name="T4" fmla="*/ 27 w 343"/>
                <a:gd name="T5" fmla="*/ 492 h 634"/>
                <a:gd name="T6" fmla="*/ 61 w 343"/>
                <a:gd name="T7" fmla="*/ 442 h 634"/>
                <a:gd name="T8" fmla="*/ 103 w 343"/>
                <a:gd name="T9" fmla="*/ 398 h 634"/>
                <a:gd name="T10" fmla="*/ 146 w 343"/>
                <a:gd name="T11" fmla="*/ 358 h 634"/>
                <a:gd name="T12" fmla="*/ 186 w 343"/>
                <a:gd name="T13" fmla="*/ 321 h 634"/>
                <a:gd name="T14" fmla="*/ 218 w 343"/>
                <a:gd name="T15" fmla="*/ 280 h 634"/>
                <a:gd name="T16" fmla="*/ 236 w 343"/>
                <a:gd name="T17" fmla="*/ 233 h 634"/>
                <a:gd name="T18" fmla="*/ 235 w 343"/>
                <a:gd name="T19" fmla="*/ 182 h 634"/>
                <a:gd name="T20" fmla="*/ 222 w 343"/>
                <a:gd name="T21" fmla="*/ 142 h 634"/>
                <a:gd name="T22" fmla="*/ 200 w 343"/>
                <a:gd name="T23" fmla="*/ 118 h 634"/>
                <a:gd name="T24" fmla="*/ 176 w 343"/>
                <a:gd name="T25" fmla="*/ 108 h 634"/>
                <a:gd name="T26" fmla="*/ 135 w 343"/>
                <a:gd name="T27" fmla="*/ 120 h 634"/>
                <a:gd name="T28" fmla="*/ 111 w 343"/>
                <a:gd name="T29" fmla="*/ 149 h 634"/>
                <a:gd name="T30" fmla="*/ 103 w 343"/>
                <a:gd name="T31" fmla="*/ 190 h 634"/>
                <a:gd name="T32" fmla="*/ 101 w 343"/>
                <a:gd name="T33" fmla="*/ 233 h 634"/>
                <a:gd name="T34" fmla="*/ 6 w 343"/>
                <a:gd name="T35" fmla="*/ 233 h 634"/>
                <a:gd name="T36" fmla="*/ 7 w 343"/>
                <a:gd name="T37" fmla="*/ 203 h 634"/>
                <a:gd name="T38" fmla="*/ 10 w 343"/>
                <a:gd name="T39" fmla="*/ 168 h 634"/>
                <a:gd name="T40" fmla="*/ 18 w 343"/>
                <a:gd name="T41" fmla="*/ 130 h 634"/>
                <a:gd name="T42" fmla="*/ 31 w 343"/>
                <a:gd name="T43" fmla="*/ 92 h 634"/>
                <a:gd name="T44" fmla="*/ 51 w 343"/>
                <a:gd name="T45" fmla="*/ 57 h 634"/>
                <a:gd name="T46" fmla="*/ 79 w 343"/>
                <a:gd name="T47" fmla="*/ 28 h 634"/>
                <a:gd name="T48" fmla="*/ 119 w 343"/>
                <a:gd name="T49" fmla="*/ 8 h 634"/>
                <a:gd name="T50" fmla="*/ 168 w 343"/>
                <a:gd name="T51" fmla="*/ 0 h 634"/>
                <a:gd name="T52" fmla="*/ 215 w 343"/>
                <a:gd name="T53" fmla="*/ 8 h 634"/>
                <a:gd name="T54" fmla="*/ 258 w 343"/>
                <a:gd name="T55" fmla="*/ 24 h 634"/>
                <a:gd name="T56" fmla="*/ 291 w 343"/>
                <a:gd name="T57" fmla="*/ 51 h 634"/>
                <a:gd name="T58" fmla="*/ 318 w 343"/>
                <a:gd name="T59" fmla="*/ 86 h 634"/>
                <a:gd name="T60" fmla="*/ 335 w 343"/>
                <a:gd name="T61" fmla="*/ 128 h 634"/>
                <a:gd name="T62" fmla="*/ 343 w 343"/>
                <a:gd name="T63" fmla="*/ 173 h 634"/>
                <a:gd name="T64" fmla="*/ 343 w 343"/>
                <a:gd name="T65" fmla="*/ 222 h 634"/>
                <a:gd name="T66" fmla="*/ 332 w 343"/>
                <a:gd name="T67" fmla="*/ 273 h 634"/>
                <a:gd name="T68" fmla="*/ 317 w 343"/>
                <a:gd name="T69" fmla="*/ 309 h 634"/>
                <a:gd name="T70" fmla="*/ 294 w 343"/>
                <a:gd name="T71" fmla="*/ 342 h 634"/>
                <a:gd name="T72" fmla="*/ 265 w 343"/>
                <a:gd name="T73" fmla="*/ 375 h 634"/>
                <a:gd name="T74" fmla="*/ 231 w 343"/>
                <a:gd name="T75" fmla="*/ 406 h 634"/>
                <a:gd name="T76" fmla="*/ 200 w 343"/>
                <a:gd name="T77" fmla="*/ 437 h 634"/>
                <a:gd name="T78" fmla="*/ 169 w 343"/>
                <a:gd name="T79" fmla="*/ 465 h 634"/>
                <a:gd name="T80" fmla="*/ 144 w 343"/>
                <a:gd name="T81" fmla="*/ 492 h 634"/>
                <a:gd name="T82" fmla="*/ 127 w 343"/>
                <a:gd name="T83" fmla="*/ 518 h 634"/>
                <a:gd name="T84" fmla="*/ 339 w 343"/>
                <a:gd name="T85" fmla="*/ 518 h 634"/>
                <a:gd name="T86" fmla="*/ 339 w 343"/>
                <a:gd name="T87" fmla="*/ 634 h 634"/>
                <a:gd name="T88" fmla="*/ 0 w 343"/>
                <a:gd name="T89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3" h="634">
                  <a:moveTo>
                    <a:pt x="0" y="634"/>
                  </a:moveTo>
                  <a:lnTo>
                    <a:pt x="5" y="556"/>
                  </a:lnTo>
                  <a:lnTo>
                    <a:pt x="27" y="492"/>
                  </a:lnTo>
                  <a:lnTo>
                    <a:pt x="61" y="442"/>
                  </a:lnTo>
                  <a:lnTo>
                    <a:pt x="103" y="398"/>
                  </a:lnTo>
                  <a:lnTo>
                    <a:pt x="146" y="358"/>
                  </a:lnTo>
                  <a:lnTo>
                    <a:pt x="186" y="321"/>
                  </a:lnTo>
                  <a:lnTo>
                    <a:pt x="218" y="280"/>
                  </a:lnTo>
                  <a:lnTo>
                    <a:pt x="236" y="233"/>
                  </a:lnTo>
                  <a:lnTo>
                    <a:pt x="235" y="182"/>
                  </a:lnTo>
                  <a:lnTo>
                    <a:pt x="222" y="142"/>
                  </a:lnTo>
                  <a:lnTo>
                    <a:pt x="200" y="118"/>
                  </a:lnTo>
                  <a:lnTo>
                    <a:pt x="176" y="108"/>
                  </a:lnTo>
                  <a:lnTo>
                    <a:pt x="135" y="120"/>
                  </a:lnTo>
                  <a:lnTo>
                    <a:pt x="111" y="149"/>
                  </a:lnTo>
                  <a:lnTo>
                    <a:pt x="103" y="190"/>
                  </a:lnTo>
                  <a:lnTo>
                    <a:pt x="101" y="233"/>
                  </a:lnTo>
                  <a:lnTo>
                    <a:pt x="6" y="233"/>
                  </a:lnTo>
                  <a:lnTo>
                    <a:pt x="7" y="203"/>
                  </a:lnTo>
                  <a:lnTo>
                    <a:pt x="10" y="168"/>
                  </a:lnTo>
                  <a:lnTo>
                    <a:pt x="18" y="130"/>
                  </a:lnTo>
                  <a:lnTo>
                    <a:pt x="31" y="92"/>
                  </a:lnTo>
                  <a:lnTo>
                    <a:pt x="51" y="57"/>
                  </a:lnTo>
                  <a:lnTo>
                    <a:pt x="79" y="28"/>
                  </a:lnTo>
                  <a:lnTo>
                    <a:pt x="119" y="8"/>
                  </a:lnTo>
                  <a:lnTo>
                    <a:pt x="168" y="0"/>
                  </a:lnTo>
                  <a:lnTo>
                    <a:pt x="215" y="8"/>
                  </a:lnTo>
                  <a:lnTo>
                    <a:pt x="258" y="24"/>
                  </a:lnTo>
                  <a:lnTo>
                    <a:pt x="291" y="51"/>
                  </a:lnTo>
                  <a:lnTo>
                    <a:pt x="318" y="86"/>
                  </a:lnTo>
                  <a:lnTo>
                    <a:pt x="335" y="128"/>
                  </a:lnTo>
                  <a:lnTo>
                    <a:pt x="343" y="173"/>
                  </a:lnTo>
                  <a:lnTo>
                    <a:pt x="343" y="222"/>
                  </a:lnTo>
                  <a:lnTo>
                    <a:pt x="332" y="273"/>
                  </a:lnTo>
                  <a:lnTo>
                    <a:pt x="317" y="309"/>
                  </a:lnTo>
                  <a:lnTo>
                    <a:pt x="294" y="342"/>
                  </a:lnTo>
                  <a:lnTo>
                    <a:pt x="265" y="375"/>
                  </a:lnTo>
                  <a:lnTo>
                    <a:pt x="231" y="406"/>
                  </a:lnTo>
                  <a:lnTo>
                    <a:pt x="200" y="437"/>
                  </a:lnTo>
                  <a:lnTo>
                    <a:pt x="169" y="465"/>
                  </a:lnTo>
                  <a:lnTo>
                    <a:pt x="144" y="492"/>
                  </a:lnTo>
                  <a:lnTo>
                    <a:pt x="127" y="518"/>
                  </a:lnTo>
                  <a:lnTo>
                    <a:pt x="339" y="518"/>
                  </a:lnTo>
                  <a:lnTo>
                    <a:pt x="339" y="634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auto">
            <a:xfrm>
              <a:off x="3852" y="1212"/>
              <a:ext cx="75" cy="207"/>
            </a:xfrm>
            <a:custGeom>
              <a:avLst/>
              <a:gdLst>
                <a:gd name="T0" fmla="*/ 122 w 224"/>
                <a:gd name="T1" fmla="*/ 619 h 619"/>
                <a:gd name="T2" fmla="*/ 122 w 224"/>
                <a:gd name="T3" fmla="*/ 198 h 619"/>
                <a:gd name="T4" fmla="*/ 0 w 224"/>
                <a:gd name="T5" fmla="*/ 198 h 619"/>
                <a:gd name="T6" fmla="*/ 0 w 224"/>
                <a:gd name="T7" fmla="*/ 115 h 619"/>
                <a:gd name="T8" fmla="*/ 30 w 224"/>
                <a:gd name="T9" fmla="*/ 111 h 619"/>
                <a:gd name="T10" fmla="*/ 56 w 224"/>
                <a:gd name="T11" fmla="*/ 105 h 619"/>
                <a:gd name="T12" fmla="*/ 83 w 224"/>
                <a:gd name="T13" fmla="*/ 96 h 619"/>
                <a:gd name="T14" fmla="*/ 104 w 224"/>
                <a:gd name="T15" fmla="*/ 85 h 619"/>
                <a:gd name="T16" fmla="*/ 123 w 224"/>
                <a:gd name="T17" fmla="*/ 69 h 619"/>
                <a:gd name="T18" fmla="*/ 138 w 224"/>
                <a:gd name="T19" fmla="*/ 50 h 619"/>
                <a:gd name="T20" fmla="*/ 149 w 224"/>
                <a:gd name="T21" fmla="*/ 27 h 619"/>
                <a:gd name="T22" fmla="*/ 157 w 224"/>
                <a:gd name="T23" fmla="*/ 0 h 619"/>
                <a:gd name="T24" fmla="*/ 224 w 224"/>
                <a:gd name="T25" fmla="*/ 0 h 619"/>
                <a:gd name="T26" fmla="*/ 224 w 224"/>
                <a:gd name="T27" fmla="*/ 619 h 619"/>
                <a:gd name="T28" fmla="*/ 122 w 224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619">
                  <a:moveTo>
                    <a:pt x="122" y="619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30" y="111"/>
                  </a:lnTo>
                  <a:lnTo>
                    <a:pt x="56" y="105"/>
                  </a:lnTo>
                  <a:lnTo>
                    <a:pt x="83" y="96"/>
                  </a:lnTo>
                  <a:lnTo>
                    <a:pt x="104" y="85"/>
                  </a:lnTo>
                  <a:lnTo>
                    <a:pt x="123" y="69"/>
                  </a:lnTo>
                  <a:lnTo>
                    <a:pt x="138" y="50"/>
                  </a:lnTo>
                  <a:lnTo>
                    <a:pt x="149" y="27"/>
                  </a:lnTo>
                  <a:lnTo>
                    <a:pt x="157" y="0"/>
                  </a:lnTo>
                  <a:lnTo>
                    <a:pt x="224" y="0"/>
                  </a:lnTo>
                  <a:lnTo>
                    <a:pt x="224" y="619"/>
                  </a:lnTo>
                  <a:lnTo>
                    <a:pt x="122" y="6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auto">
            <a:xfrm>
              <a:off x="3984" y="1212"/>
              <a:ext cx="75" cy="207"/>
            </a:xfrm>
            <a:custGeom>
              <a:avLst/>
              <a:gdLst>
                <a:gd name="T0" fmla="*/ 121 w 225"/>
                <a:gd name="T1" fmla="*/ 619 h 619"/>
                <a:gd name="T2" fmla="*/ 121 w 225"/>
                <a:gd name="T3" fmla="*/ 198 h 619"/>
                <a:gd name="T4" fmla="*/ 0 w 225"/>
                <a:gd name="T5" fmla="*/ 198 h 619"/>
                <a:gd name="T6" fmla="*/ 0 w 225"/>
                <a:gd name="T7" fmla="*/ 115 h 619"/>
                <a:gd name="T8" fmla="*/ 30 w 225"/>
                <a:gd name="T9" fmla="*/ 111 h 619"/>
                <a:gd name="T10" fmla="*/ 56 w 225"/>
                <a:gd name="T11" fmla="*/ 105 h 619"/>
                <a:gd name="T12" fmla="*/ 81 w 225"/>
                <a:gd name="T13" fmla="*/ 96 h 619"/>
                <a:gd name="T14" fmla="*/ 103 w 225"/>
                <a:gd name="T15" fmla="*/ 85 h 619"/>
                <a:gd name="T16" fmla="*/ 122 w 225"/>
                <a:gd name="T17" fmla="*/ 69 h 619"/>
                <a:gd name="T18" fmla="*/ 138 w 225"/>
                <a:gd name="T19" fmla="*/ 50 h 619"/>
                <a:gd name="T20" fmla="*/ 148 w 225"/>
                <a:gd name="T21" fmla="*/ 27 h 619"/>
                <a:gd name="T22" fmla="*/ 156 w 225"/>
                <a:gd name="T23" fmla="*/ 0 h 619"/>
                <a:gd name="T24" fmla="*/ 225 w 225"/>
                <a:gd name="T25" fmla="*/ 0 h 619"/>
                <a:gd name="T26" fmla="*/ 225 w 225"/>
                <a:gd name="T27" fmla="*/ 619 h 619"/>
                <a:gd name="T28" fmla="*/ 121 w 225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19">
                  <a:moveTo>
                    <a:pt x="121" y="619"/>
                  </a:moveTo>
                  <a:lnTo>
                    <a:pt x="121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30" y="111"/>
                  </a:lnTo>
                  <a:lnTo>
                    <a:pt x="56" y="105"/>
                  </a:lnTo>
                  <a:lnTo>
                    <a:pt x="81" y="96"/>
                  </a:lnTo>
                  <a:lnTo>
                    <a:pt x="103" y="85"/>
                  </a:lnTo>
                  <a:lnTo>
                    <a:pt x="122" y="69"/>
                  </a:lnTo>
                  <a:lnTo>
                    <a:pt x="138" y="50"/>
                  </a:lnTo>
                  <a:lnTo>
                    <a:pt x="148" y="27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19"/>
                  </a:lnTo>
                  <a:lnTo>
                    <a:pt x="121" y="6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68"/>
            <p:cNvSpPr>
              <a:spLocks/>
            </p:cNvSpPr>
            <p:nvPr/>
          </p:nvSpPr>
          <p:spPr bwMode="auto">
            <a:xfrm>
              <a:off x="3639" y="1446"/>
              <a:ext cx="75" cy="105"/>
            </a:xfrm>
            <a:custGeom>
              <a:avLst/>
              <a:gdLst>
                <a:gd name="T0" fmla="*/ 122 w 225"/>
                <a:gd name="T1" fmla="*/ 313 h 313"/>
                <a:gd name="T2" fmla="*/ 122 w 225"/>
                <a:gd name="T3" fmla="*/ 198 h 313"/>
                <a:gd name="T4" fmla="*/ 0 w 225"/>
                <a:gd name="T5" fmla="*/ 198 h 313"/>
                <a:gd name="T6" fmla="*/ 0 w 225"/>
                <a:gd name="T7" fmla="*/ 115 h 313"/>
                <a:gd name="T8" fmla="*/ 29 w 225"/>
                <a:gd name="T9" fmla="*/ 112 h 313"/>
                <a:gd name="T10" fmla="*/ 57 w 225"/>
                <a:gd name="T11" fmla="*/ 106 h 313"/>
                <a:gd name="T12" fmla="*/ 82 w 225"/>
                <a:gd name="T13" fmla="*/ 97 h 313"/>
                <a:gd name="T14" fmla="*/ 104 w 225"/>
                <a:gd name="T15" fmla="*/ 85 h 313"/>
                <a:gd name="T16" fmla="*/ 122 w 225"/>
                <a:gd name="T17" fmla="*/ 71 h 313"/>
                <a:gd name="T18" fmla="*/ 137 w 225"/>
                <a:gd name="T19" fmla="*/ 52 h 313"/>
                <a:gd name="T20" fmla="*/ 149 w 225"/>
                <a:gd name="T21" fmla="*/ 29 h 313"/>
                <a:gd name="T22" fmla="*/ 156 w 225"/>
                <a:gd name="T23" fmla="*/ 0 h 313"/>
                <a:gd name="T24" fmla="*/ 225 w 225"/>
                <a:gd name="T25" fmla="*/ 0 h 313"/>
                <a:gd name="T26" fmla="*/ 225 w 225"/>
                <a:gd name="T27" fmla="*/ 313 h 313"/>
                <a:gd name="T28" fmla="*/ 122 w 225"/>
                <a:gd name="T2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313">
                  <a:moveTo>
                    <a:pt x="122" y="313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29" y="112"/>
                  </a:lnTo>
                  <a:lnTo>
                    <a:pt x="57" y="106"/>
                  </a:lnTo>
                  <a:lnTo>
                    <a:pt x="82" y="97"/>
                  </a:lnTo>
                  <a:lnTo>
                    <a:pt x="104" y="85"/>
                  </a:lnTo>
                  <a:lnTo>
                    <a:pt x="122" y="71"/>
                  </a:lnTo>
                  <a:lnTo>
                    <a:pt x="137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313"/>
                  </a:lnTo>
                  <a:lnTo>
                    <a:pt x="12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auto">
            <a:xfrm>
              <a:off x="3746" y="1442"/>
              <a:ext cx="118" cy="109"/>
            </a:xfrm>
            <a:custGeom>
              <a:avLst/>
              <a:gdLst>
                <a:gd name="T0" fmla="*/ 0 w 353"/>
                <a:gd name="T1" fmla="*/ 326 h 326"/>
                <a:gd name="T2" fmla="*/ 0 w 353"/>
                <a:gd name="T3" fmla="*/ 318 h 326"/>
                <a:gd name="T4" fmla="*/ 2 w 353"/>
                <a:gd name="T5" fmla="*/ 258 h 326"/>
                <a:gd name="T6" fmla="*/ 8 w 353"/>
                <a:gd name="T7" fmla="*/ 198 h 326"/>
                <a:gd name="T8" fmla="*/ 18 w 353"/>
                <a:gd name="T9" fmla="*/ 143 h 326"/>
                <a:gd name="T10" fmla="*/ 32 w 353"/>
                <a:gd name="T11" fmla="*/ 96 h 326"/>
                <a:gd name="T12" fmla="*/ 55 w 353"/>
                <a:gd name="T13" fmla="*/ 56 h 326"/>
                <a:gd name="T14" fmla="*/ 86 w 353"/>
                <a:gd name="T15" fmla="*/ 26 h 326"/>
                <a:gd name="T16" fmla="*/ 128 w 353"/>
                <a:gd name="T17" fmla="*/ 7 h 326"/>
                <a:gd name="T18" fmla="*/ 183 w 353"/>
                <a:gd name="T19" fmla="*/ 0 h 326"/>
                <a:gd name="T20" fmla="*/ 236 w 353"/>
                <a:gd name="T21" fmla="*/ 7 h 326"/>
                <a:gd name="T22" fmla="*/ 276 w 353"/>
                <a:gd name="T23" fmla="*/ 29 h 326"/>
                <a:gd name="T24" fmla="*/ 306 w 353"/>
                <a:gd name="T25" fmla="*/ 62 h 326"/>
                <a:gd name="T26" fmla="*/ 326 w 353"/>
                <a:gd name="T27" fmla="*/ 104 h 326"/>
                <a:gd name="T28" fmla="*/ 341 w 353"/>
                <a:gd name="T29" fmla="*/ 151 h 326"/>
                <a:gd name="T30" fmla="*/ 349 w 353"/>
                <a:gd name="T31" fmla="*/ 203 h 326"/>
                <a:gd name="T32" fmla="*/ 353 w 353"/>
                <a:gd name="T33" fmla="*/ 255 h 326"/>
                <a:gd name="T34" fmla="*/ 353 w 353"/>
                <a:gd name="T35" fmla="*/ 305 h 326"/>
                <a:gd name="T36" fmla="*/ 353 w 353"/>
                <a:gd name="T37" fmla="*/ 326 h 326"/>
                <a:gd name="T38" fmla="*/ 252 w 353"/>
                <a:gd name="T39" fmla="*/ 326 h 326"/>
                <a:gd name="T40" fmla="*/ 245 w 353"/>
                <a:gd name="T41" fmla="*/ 189 h 326"/>
                <a:gd name="T42" fmla="*/ 237 w 353"/>
                <a:gd name="T43" fmla="*/ 158 h 326"/>
                <a:gd name="T44" fmla="*/ 222 w 353"/>
                <a:gd name="T45" fmla="*/ 135 h 326"/>
                <a:gd name="T46" fmla="*/ 203 w 353"/>
                <a:gd name="T47" fmla="*/ 121 h 326"/>
                <a:gd name="T48" fmla="*/ 180 w 353"/>
                <a:gd name="T49" fmla="*/ 115 h 326"/>
                <a:gd name="T50" fmla="*/ 157 w 353"/>
                <a:gd name="T51" fmla="*/ 117 h 326"/>
                <a:gd name="T52" fmla="*/ 137 w 353"/>
                <a:gd name="T53" fmla="*/ 131 h 326"/>
                <a:gd name="T54" fmla="*/ 121 w 353"/>
                <a:gd name="T55" fmla="*/ 152 h 326"/>
                <a:gd name="T56" fmla="*/ 115 w 353"/>
                <a:gd name="T57" fmla="*/ 183 h 326"/>
                <a:gd name="T58" fmla="*/ 104 w 353"/>
                <a:gd name="T59" fmla="*/ 302 h 326"/>
                <a:gd name="T60" fmla="*/ 105 w 353"/>
                <a:gd name="T61" fmla="*/ 326 h 326"/>
                <a:gd name="T62" fmla="*/ 0 w 353"/>
                <a:gd name="T6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3" h="326">
                  <a:moveTo>
                    <a:pt x="0" y="326"/>
                  </a:moveTo>
                  <a:lnTo>
                    <a:pt x="0" y="318"/>
                  </a:lnTo>
                  <a:lnTo>
                    <a:pt x="2" y="258"/>
                  </a:lnTo>
                  <a:lnTo>
                    <a:pt x="8" y="198"/>
                  </a:lnTo>
                  <a:lnTo>
                    <a:pt x="18" y="143"/>
                  </a:lnTo>
                  <a:lnTo>
                    <a:pt x="32" y="96"/>
                  </a:lnTo>
                  <a:lnTo>
                    <a:pt x="55" y="56"/>
                  </a:lnTo>
                  <a:lnTo>
                    <a:pt x="86" y="26"/>
                  </a:lnTo>
                  <a:lnTo>
                    <a:pt x="128" y="7"/>
                  </a:lnTo>
                  <a:lnTo>
                    <a:pt x="183" y="0"/>
                  </a:lnTo>
                  <a:lnTo>
                    <a:pt x="236" y="7"/>
                  </a:lnTo>
                  <a:lnTo>
                    <a:pt x="276" y="29"/>
                  </a:lnTo>
                  <a:lnTo>
                    <a:pt x="306" y="62"/>
                  </a:lnTo>
                  <a:lnTo>
                    <a:pt x="326" y="104"/>
                  </a:lnTo>
                  <a:lnTo>
                    <a:pt x="341" y="151"/>
                  </a:lnTo>
                  <a:lnTo>
                    <a:pt x="349" y="203"/>
                  </a:lnTo>
                  <a:lnTo>
                    <a:pt x="353" y="255"/>
                  </a:lnTo>
                  <a:lnTo>
                    <a:pt x="353" y="305"/>
                  </a:lnTo>
                  <a:lnTo>
                    <a:pt x="353" y="326"/>
                  </a:lnTo>
                  <a:lnTo>
                    <a:pt x="252" y="326"/>
                  </a:lnTo>
                  <a:lnTo>
                    <a:pt x="245" y="189"/>
                  </a:lnTo>
                  <a:lnTo>
                    <a:pt x="237" y="158"/>
                  </a:lnTo>
                  <a:lnTo>
                    <a:pt x="222" y="135"/>
                  </a:lnTo>
                  <a:lnTo>
                    <a:pt x="203" y="121"/>
                  </a:lnTo>
                  <a:lnTo>
                    <a:pt x="180" y="115"/>
                  </a:lnTo>
                  <a:lnTo>
                    <a:pt x="157" y="117"/>
                  </a:lnTo>
                  <a:lnTo>
                    <a:pt x="137" y="131"/>
                  </a:lnTo>
                  <a:lnTo>
                    <a:pt x="121" y="152"/>
                  </a:lnTo>
                  <a:lnTo>
                    <a:pt x="115" y="183"/>
                  </a:lnTo>
                  <a:lnTo>
                    <a:pt x="104" y="302"/>
                  </a:lnTo>
                  <a:lnTo>
                    <a:pt x="105" y="326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auto">
            <a:xfrm>
              <a:off x="3746" y="1551"/>
              <a:ext cx="118" cy="108"/>
            </a:xfrm>
            <a:custGeom>
              <a:avLst/>
              <a:gdLst>
                <a:gd name="T0" fmla="*/ 0 w 353"/>
                <a:gd name="T1" fmla="*/ 0 h 325"/>
                <a:gd name="T2" fmla="*/ 1 w 353"/>
                <a:gd name="T3" fmla="*/ 46 h 325"/>
                <a:gd name="T4" fmla="*/ 5 w 353"/>
                <a:gd name="T5" fmla="*/ 101 h 325"/>
                <a:gd name="T6" fmla="*/ 13 w 353"/>
                <a:gd name="T7" fmla="*/ 156 h 325"/>
                <a:gd name="T8" fmla="*/ 25 w 353"/>
                <a:gd name="T9" fmla="*/ 208 h 325"/>
                <a:gd name="T10" fmla="*/ 45 w 353"/>
                <a:gd name="T11" fmla="*/ 252 h 325"/>
                <a:gd name="T12" fmla="*/ 75 w 353"/>
                <a:gd name="T13" fmla="*/ 289 h 325"/>
                <a:gd name="T14" fmla="*/ 116 w 353"/>
                <a:gd name="T15" fmla="*/ 315 h 325"/>
                <a:gd name="T16" fmla="*/ 169 w 353"/>
                <a:gd name="T17" fmla="*/ 325 h 325"/>
                <a:gd name="T18" fmla="*/ 230 w 353"/>
                <a:gd name="T19" fmla="*/ 319 h 325"/>
                <a:gd name="T20" fmla="*/ 275 w 353"/>
                <a:gd name="T21" fmla="*/ 299 h 325"/>
                <a:gd name="T22" fmla="*/ 307 w 353"/>
                <a:gd name="T23" fmla="*/ 265 h 325"/>
                <a:gd name="T24" fmla="*/ 330 w 353"/>
                <a:gd name="T25" fmla="*/ 221 h 325"/>
                <a:gd name="T26" fmla="*/ 343 w 353"/>
                <a:gd name="T27" fmla="*/ 169 h 325"/>
                <a:gd name="T28" fmla="*/ 350 w 353"/>
                <a:gd name="T29" fmla="*/ 108 h 325"/>
                <a:gd name="T30" fmla="*/ 353 w 353"/>
                <a:gd name="T31" fmla="*/ 46 h 325"/>
                <a:gd name="T32" fmla="*/ 353 w 353"/>
                <a:gd name="T33" fmla="*/ 0 h 325"/>
                <a:gd name="T34" fmla="*/ 252 w 353"/>
                <a:gd name="T35" fmla="*/ 0 h 325"/>
                <a:gd name="T36" fmla="*/ 252 w 353"/>
                <a:gd name="T37" fmla="*/ 4 h 325"/>
                <a:gd name="T38" fmla="*/ 245 w 353"/>
                <a:gd name="T39" fmla="*/ 130 h 325"/>
                <a:gd name="T40" fmla="*/ 239 w 353"/>
                <a:gd name="T41" fmla="*/ 163 h 325"/>
                <a:gd name="T42" fmla="*/ 225 w 353"/>
                <a:gd name="T43" fmla="*/ 189 h 325"/>
                <a:gd name="T44" fmla="*/ 206 w 353"/>
                <a:gd name="T45" fmla="*/ 204 h 325"/>
                <a:gd name="T46" fmla="*/ 185 w 353"/>
                <a:gd name="T47" fmla="*/ 211 h 325"/>
                <a:gd name="T48" fmla="*/ 162 w 353"/>
                <a:gd name="T49" fmla="*/ 210 h 325"/>
                <a:gd name="T50" fmla="*/ 141 w 353"/>
                <a:gd name="T51" fmla="*/ 199 h 325"/>
                <a:gd name="T52" fmla="*/ 125 w 353"/>
                <a:gd name="T53" fmla="*/ 179 h 325"/>
                <a:gd name="T54" fmla="*/ 115 w 353"/>
                <a:gd name="T55" fmla="*/ 150 h 325"/>
                <a:gd name="T56" fmla="*/ 105 w 353"/>
                <a:gd name="T57" fmla="*/ 0 h 325"/>
                <a:gd name="T58" fmla="*/ 0 w 353"/>
                <a:gd name="T5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325">
                  <a:moveTo>
                    <a:pt x="0" y="0"/>
                  </a:moveTo>
                  <a:lnTo>
                    <a:pt x="1" y="46"/>
                  </a:lnTo>
                  <a:lnTo>
                    <a:pt x="5" y="101"/>
                  </a:lnTo>
                  <a:lnTo>
                    <a:pt x="13" y="156"/>
                  </a:lnTo>
                  <a:lnTo>
                    <a:pt x="25" y="208"/>
                  </a:lnTo>
                  <a:lnTo>
                    <a:pt x="45" y="252"/>
                  </a:lnTo>
                  <a:lnTo>
                    <a:pt x="75" y="289"/>
                  </a:lnTo>
                  <a:lnTo>
                    <a:pt x="116" y="315"/>
                  </a:lnTo>
                  <a:lnTo>
                    <a:pt x="169" y="325"/>
                  </a:lnTo>
                  <a:lnTo>
                    <a:pt x="230" y="319"/>
                  </a:lnTo>
                  <a:lnTo>
                    <a:pt x="275" y="299"/>
                  </a:lnTo>
                  <a:lnTo>
                    <a:pt x="307" y="265"/>
                  </a:lnTo>
                  <a:lnTo>
                    <a:pt x="330" y="221"/>
                  </a:lnTo>
                  <a:lnTo>
                    <a:pt x="343" y="169"/>
                  </a:lnTo>
                  <a:lnTo>
                    <a:pt x="350" y="108"/>
                  </a:lnTo>
                  <a:lnTo>
                    <a:pt x="353" y="46"/>
                  </a:lnTo>
                  <a:lnTo>
                    <a:pt x="353" y="0"/>
                  </a:lnTo>
                  <a:lnTo>
                    <a:pt x="252" y="0"/>
                  </a:lnTo>
                  <a:lnTo>
                    <a:pt x="252" y="4"/>
                  </a:lnTo>
                  <a:lnTo>
                    <a:pt x="245" y="130"/>
                  </a:lnTo>
                  <a:lnTo>
                    <a:pt x="239" y="163"/>
                  </a:lnTo>
                  <a:lnTo>
                    <a:pt x="225" y="189"/>
                  </a:lnTo>
                  <a:lnTo>
                    <a:pt x="206" y="204"/>
                  </a:lnTo>
                  <a:lnTo>
                    <a:pt x="185" y="211"/>
                  </a:lnTo>
                  <a:lnTo>
                    <a:pt x="162" y="210"/>
                  </a:lnTo>
                  <a:lnTo>
                    <a:pt x="141" y="199"/>
                  </a:lnTo>
                  <a:lnTo>
                    <a:pt x="125" y="179"/>
                  </a:lnTo>
                  <a:lnTo>
                    <a:pt x="115" y="150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71"/>
            <p:cNvSpPr>
              <a:spLocks/>
            </p:cNvSpPr>
            <p:nvPr/>
          </p:nvSpPr>
          <p:spPr bwMode="auto">
            <a:xfrm>
              <a:off x="3639" y="1446"/>
              <a:ext cx="75" cy="206"/>
            </a:xfrm>
            <a:custGeom>
              <a:avLst/>
              <a:gdLst>
                <a:gd name="T0" fmla="*/ 122 w 225"/>
                <a:gd name="T1" fmla="*/ 618 h 618"/>
                <a:gd name="T2" fmla="*/ 122 w 225"/>
                <a:gd name="T3" fmla="*/ 198 h 618"/>
                <a:gd name="T4" fmla="*/ 0 w 225"/>
                <a:gd name="T5" fmla="*/ 198 h 618"/>
                <a:gd name="T6" fmla="*/ 0 w 225"/>
                <a:gd name="T7" fmla="*/ 115 h 618"/>
                <a:gd name="T8" fmla="*/ 29 w 225"/>
                <a:gd name="T9" fmla="*/ 112 h 618"/>
                <a:gd name="T10" fmla="*/ 57 w 225"/>
                <a:gd name="T11" fmla="*/ 106 h 618"/>
                <a:gd name="T12" fmla="*/ 82 w 225"/>
                <a:gd name="T13" fmla="*/ 97 h 618"/>
                <a:gd name="T14" fmla="*/ 104 w 225"/>
                <a:gd name="T15" fmla="*/ 85 h 618"/>
                <a:gd name="T16" fmla="*/ 122 w 225"/>
                <a:gd name="T17" fmla="*/ 71 h 618"/>
                <a:gd name="T18" fmla="*/ 137 w 225"/>
                <a:gd name="T19" fmla="*/ 52 h 618"/>
                <a:gd name="T20" fmla="*/ 149 w 225"/>
                <a:gd name="T21" fmla="*/ 29 h 618"/>
                <a:gd name="T22" fmla="*/ 156 w 225"/>
                <a:gd name="T23" fmla="*/ 0 h 618"/>
                <a:gd name="T24" fmla="*/ 225 w 225"/>
                <a:gd name="T25" fmla="*/ 0 h 618"/>
                <a:gd name="T26" fmla="*/ 225 w 225"/>
                <a:gd name="T27" fmla="*/ 618 h 618"/>
                <a:gd name="T28" fmla="*/ 122 w 225"/>
                <a:gd name="T2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18">
                  <a:moveTo>
                    <a:pt x="122" y="618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29" y="112"/>
                  </a:lnTo>
                  <a:lnTo>
                    <a:pt x="57" y="106"/>
                  </a:lnTo>
                  <a:lnTo>
                    <a:pt x="82" y="97"/>
                  </a:lnTo>
                  <a:lnTo>
                    <a:pt x="104" y="85"/>
                  </a:lnTo>
                  <a:lnTo>
                    <a:pt x="122" y="71"/>
                  </a:lnTo>
                  <a:lnTo>
                    <a:pt x="137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18"/>
                  </a:lnTo>
                  <a:lnTo>
                    <a:pt x="122" y="6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72"/>
            <p:cNvSpPr>
              <a:spLocks/>
            </p:cNvSpPr>
            <p:nvPr/>
          </p:nvSpPr>
          <p:spPr bwMode="auto">
            <a:xfrm>
              <a:off x="3587" y="1739"/>
              <a:ext cx="113" cy="71"/>
            </a:xfrm>
            <a:custGeom>
              <a:avLst/>
              <a:gdLst>
                <a:gd name="T0" fmla="*/ 0 w 339"/>
                <a:gd name="T1" fmla="*/ 215 h 215"/>
                <a:gd name="T2" fmla="*/ 3 w 339"/>
                <a:gd name="T3" fmla="*/ 165 h 215"/>
                <a:gd name="T4" fmla="*/ 15 w 339"/>
                <a:gd name="T5" fmla="*/ 119 h 215"/>
                <a:gd name="T6" fmla="*/ 32 w 339"/>
                <a:gd name="T7" fmla="*/ 80 h 215"/>
                <a:gd name="T8" fmla="*/ 55 w 339"/>
                <a:gd name="T9" fmla="*/ 50 h 215"/>
                <a:gd name="T10" fmla="*/ 80 w 339"/>
                <a:gd name="T11" fmla="*/ 28 h 215"/>
                <a:gd name="T12" fmla="*/ 107 w 339"/>
                <a:gd name="T13" fmla="*/ 12 h 215"/>
                <a:gd name="T14" fmla="*/ 135 w 339"/>
                <a:gd name="T15" fmla="*/ 3 h 215"/>
                <a:gd name="T16" fmla="*/ 163 w 339"/>
                <a:gd name="T17" fmla="*/ 0 h 215"/>
                <a:gd name="T18" fmla="*/ 201 w 339"/>
                <a:gd name="T19" fmla="*/ 3 h 215"/>
                <a:gd name="T20" fmla="*/ 235 w 339"/>
                <a:gd name="T21" fmla="*/ 12 h 215"/>
                <a:gd name="T22" fmla="*/ 263 w 339"/>
                <a:gd name="T23" fmla="*/ 32 h 215"/>
                <a:gd name="T24" fmla="*/ 289 w 339"/>
                <a:gd name="T25" fmla="*/ 59 h 215"/>
                <a:gd name="T26" fmla="*/ 309 w 339"/>
                <a:gd name="T27" fmla="*/ 90 h 215"/>
                <a:gd name="T28" fmla="*/ 323 w 339"/>
                <a:gd name="T29" fmla="*/ 126 h 215"/>
                <a:gd name="T30" fmla="*/ 334 w 339"/>
                <a:gd name="T31" fmla="*/ 165 h 215"/>
                <a:gd name="T32" fmla="*/ 339 w 339"/>
                <a:gd name="T33" fmla="*/ 204 h 215"/>
                <a:gd name="T34" fmla="*/ 339 w 339"/>
                <a:gd name="T35" fmla="*/ 215 h 215"/>
                <a:gd name="T36" fmla="*/ 245 w 339"/>
                <a:gd name="T37" fmla="*/ 215 h 215"/>
                <a:gd name="T38" fmla="*/ 226 w 339"/>
                <a:gd name="T39" fmla="*/ 138 h 215"/>
                <a:gd name="T40" fmla="*/ 169 w 339"/>
                <a:gd name="T41" fmla="*/ 104 h 215"/>
                <a:gd name="T42" fmla="*/ 141 w 339"/>
                <a:gd name="T43" fmla="*/ 112 h 215"/>
                <a:gd name="T44" fmla="*/ 116 w 339"/>
                <a:gd name="T45" fmla="*/ 136 h 215"/>
                <a:gd name="T46" fmla="*/ 100 w 339"/>
                <a:gd name="T47" fmla="*/ 170 h 215"/>
                <a:gd name="T48" fmla="*/ 94 w 339"/>
                <a:gd name="T49" fmla="*/ 204 h 215"/>
                <a:gd name="T50" fmla="*/ 94 w 339"/>
                <a:gd name="T51" fmla="*/ 215 h 215"/>
                <a:gd name="T52" fmla="*/ 0 w 339"/>
                <a:gd name="T5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15">
                  <a:moveTo>
                    <a:pt x="0" y="215"/>
                  </a:moveTo>
                  <a:lnTo>
                    <a:pt x="3" y="165"/>
                  </a:lnTo>
                  <a:lnTo>
                    <a:pt x="15" y="119"/>
                  </a:lnTo>
                  <a:lnTo>
                    <a:pt x="32" y="80"/>
                  </a:lnTo>
                  <a:lnTo>
                    <a:pt x="55" y="50"/>
                  </a:lnTo>
                  <a:lnTo>
                    <a:pt x="80" y="28"/>
                  </a:lnTo>
                  <a:lnTo>
                    <a:pt x="107" y="12"/>
                  </a:lnTo>
                  <a:lnTo>
                    <a:pt x="135" y="3"/>
                  </a:lnTo>
                  <a:lnTo>
                    <a:pt x="163" y="0"/>
                  </a:lnTo>
                  <a:lnTo>
                    <a:pt x="201" y="3"/>
                  </a:lnTo>
                  <a:lnTo>
                    <a:pt x="235" y="12"/>
                  </a:lnTo>
                  <a:lnTo>
                    <a:pt x="263" y="32"/>
                  </a:lnTo>
                  <a:lnTo>
                    <a:pt x="289" y="59"/>
                  </a:lnTo>
                  <a:lnTo>
                    <a:pt x="309" y="90"/>
                  </a:lnTo>
                  <a:lnTo>
                    <a:pt x="323" y="126"/>
                  </a:lnTo>
                  <a:lnTo>
                    <a:pt x="334" y="165"/>
                  </a:lnTo>
                  <a:lnTo>
                    <a:pt x="339" y="204"/>
                  </a:lnTo>
                  <a:lnTo>
                    <a:pt x="339" y="215"/>
                  </a:lnTo>
                  <a:lnTo>
                    <a:pt x="245" y="215"/>
                  </a:lnTo>
                  <a:lnTo>
                    <a:pt x="226" y="138"/>
                  </a:lnTo>
                  <a:lnTo>
                    <a:pt x="169" y="104"/>
                  </a:lnTo>
                  <a:lnTo>
                    <a:pt x="141" y="112"/>
                  </a:lnTo>
                  <a:lnTo>
                    <a:pt x="116" y="136"/>
                  </a:lnTo>
                  <a:lnTo>
                    <a:pt x="100" y="170"/>
                  </a:lnTo>
                  <a:lnTo>
                    <a:pt x="94" y="204"/>
                  </a:lnTo>
                  <a:lnTo>
                    <a:pt x="94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73"/>
            <p:cNvSpPr>
              <a:spLocks/>
            </p:cNvSpPr>
            <p:nvPr/>
          </p:nvSpPr>
          <p:spPr bwMode="auto">
            <a:xfrm>
              <a:off x="3587" y="1810"/>
              <a:ext cx="114" cy="146"/>
            </a:xfrm>
            <a:custGeom>
              <a:avLst/>
              <a:gdLst>
                <a:gd name="T0" fmla="*/ 0 w 341"/>
                <a:gd name="T1" fmla="*/ 0 h 438"/>
                <a:gd name="T2" fmla="*/ 0 w 341"/>
                <a:gd name="T3" fmla="*/ 4 h 438"/>
                <a:gd name="T4" fmla="*/ 7 w 341"/>
                <a:gd name="T5" fmla="*/ 78 h 438"/>
                <a:gd name="T6" fmla="*/ 30 w 341"/>
                <a:gd name="T7" fmla="*/ 137 h 438"/>
                <a:gd name="T8" fmla="*/ 61 w 341"/>
                <a:gd name="T9" fmla="*/ 179 h 438"/>
                <a:gd name="T10" fmla="*/ 99 w 341"/>
                <a:gd name="T11" fmla="*/ 207 h 438"/>
                <a:gd name="T12" fmla="*/ 142 w 341"/>
                <a:gd name="T13" fmla="*/ 220 h 438"/>
                <a:gd name="T14" fmla="*/ 183 w 341"/>
                <a:gd name="T15" fmla="*/ 215 h 438"/>
                <a:gd name="T16" fmla="*/ 220 w 341"/>
                <a:gd name="T17" fmla="*/ 196 h 438"/>
                <a:gd name="T18" fmla="*/ 251 w 341"/>
                <a:gd name="T19" fmla="*/ 160 h 438"/>
                <a:gd name="T20" fmla="*/ 248 w 341"/>
                <a:gd name="T21" fmla="*/ 215 h 438"/>
                <a:gd name="T22" fmla="*/ 236 w 341"/>
                <a:gd name="T23" fmla="*/ 271 h 438"/>
                <a:gd name="T24" fmla="*/ 213 w 341"/>
                <a:gd name="T25" fmla="*/ 316 h 438"/>
                <a:gd name="T26" fmla="*/ 176 w 341"/>
                <a:gd name="T27" fmla="*/ 337 h 438"/>
                <a:gd name="T28" fmla="*/ 140 w 341"/>
                <a:gd name="T29" fmla="*/ 334 h 438"/>
                <a:gd name="T30" fmla="*/ 119 w 341"/>
                <a:gd name="T31" fmla="*/ 316 h 438"/>
                <a:gd name="T32" fmla="*/ 110 w 341"/>
                <a:gd name="T33" fmla="*/ 292 h 438"/>
                <a:gd name="T34" fmla="*/ 107 w 341"/>
                <a:gd name="T35" fmla="*/ 269 h 438"/>
                <a:gd name="T36" fmla="*/ 6 w 341"/>
                <a:gd name="T37" fmla="*/ 269 h 438"/>
                <a:gd name="T38" fmla="*/ 10 w 341"/>
                <a:gd name="T39" fmla="*/ 313 h 438"/>
                <a:gd name="T40" fmla="*/ 21 w 341"/>
                <a:gd name="T41" fmla="*/ 348 h 438"/>
                <a:gd name="T42" fmla="*/ 38 w 341"/>
                <a:gd name="T43" fmla="*/ 377 h 438"/>
                <a:gd name="T44" fmla="*/ 58 w 341"/>
                <a:gd name="T45" fmla="*/ 400 h 438"/>
                <a:gd name="T46" fmla="*/ 81 w 341"/>
                <a:gd name="T47" fmla="*/ 418 h 438"/>
                <a:gd name="T48" fmla="*/ 107 w 341"/>
                <a:gd name="T49" fmla="*/ 429 h 438"/>
                <a:gd name="T50" fmla="*/ 135 w 341"/>
                <a:gd name="T51" fmla="*/ 436 h 438"/>
                <a:gd name="T52" fmla="*/ 163 w 341"/>
                <a:gd name="T53" fmla="*/ 438 h 438"/>
                <a:gd name="T54" fmla="*/ 221 w 341"/>
                <a:gd name="T55" fmla="*/ 426 h 438"/>
                <a:gd name="T56" fmla="*/ 266 w 341"/>
                <a:gd name="T57" fmla="*/ 396 h 438"/>
                <a:gd name="T58" fmla="*/ 298 w 341"/>
                <a:gd name="T59" fmla="*/ 348 h 438"/>
                <a:gd name="T60" fmla="*/ 322 w 341"/>
                <a:gd name="T61" fmla="*/ 288 h 438"/>
                <a:gd name="T62" fmla="*/ 334 w 341"/>
                <a:gd name="T63" fmla="*/ 219 h 438"/>
                <a:gd name="T64" fmla="*/ 341 w 341"/>
                <a:gd name="T65" fmla="*/ 143 h 438"/>
                <a:gd name="T66" fmla="*/ 341 w 341"/>
                <a:gd name="T67" fmla="*/ 66 h 438"/>
                <a:gd name="T68" fmla="*/ 339 w 341"/>
                <a:gd name="T69" fmla="*/ 0 h 438"/>
                <a:gd name="T70" fmla="*/ 245 w 341"/>
                <a:gd name="T71" fmla="*/ 0 h 438"/>
                <a:gd name="T72" fmla="*/ 226 w 341"/>
                <a:gd name="T73" fmla="*/ 77 h 438"/>
                <a:gd name="T74" fmla="*/ 169 w 341"/>
                <a:gd name="T75" fmla="*/ 112 h 438"/>
                <a:gd name="T76" fmla="*/ 135 w 341"/>
                <a:gd name="T77" fmla="*/ 105 h 438"/>
                <a:gd name="T78" fmla="*/ 110 w 341"/>
                <a:gd name="T79" fmla="*/ 82 h 438"/>
                <a:gd name="T80" fmla="*/ 98 w 341"/>
                <a:gd name="T81" fmla="*/ 43 h 438"/>
                <a:gd name="T82" fmla="*/ 94 w 341"/>
                <a:gd name="T83" fmla="*/ 0 h 438"/>
                <a:gd name="T84" fmla="*/ 0 w 341"/>
                <a:gd name="T8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1" h="438">
                  <a:moveTo>
                    <a:pt x="0" y="0"/>
                  </a:moveTo>
                  <a:lnTo>
                    <a:pt x="0" y="4"/>
                  </a:lnTo>
                  <a:lnTo>
                    <a:pt x="7" y="78"/>
                  </a:lnTo>
                  <a:lnTo>
                    <a:pt x="30" y="137"/>
                  </a:lnTo>
                  <a:lnTo>
                    <a:pt x="61" y="179"/>
                  </a:lnTo>
                  <a:lnTo>
                    <a:pt x="99" y="207"/>
                  </a:lnTo>
                  <a:lnTo>
                    <a:pt x="142" y="220"/>
                  </a:lnTo>
                  <a:lnTo>
                    <a:pt x="183" y="215"/>
                  </a:lnTo>
                  <a:lnTo>
                    <a:pt x="220" y="196"/>
                  </a:lnTo>
                  <a:lnTo>
                    <a:pt x="251" y="160"/>
                  </a:lnTo>
                  <a:lnTo>
                    <a:pt x="248" y="215"/>
                  </a:lnTo>
                  <a:lnTo>
                    <a:pt x="236" y="271"/>
                  </a:lnTo>
                  <a:lnTo>
                    <a:pt x="213" y="316"/>
                  </a:lnTo>
                  <a:lnTo>
                    <a:pt x="176" y="337"/>
                  </a:lnTo>
                  <a:lnTo>
                    <a:pt x="140" y="334"/>
                  </a:lnTo>
                  <a:lnTo>
                    <a:pt x="119" y="316"/>
                  </a:lnTo>
                  <a:lnTo>
                    <a:pt x="110" y="292"/>
                  </a:lnTo>
                  <a:lnTo>
                    <a:pt x="107" y="269"/>
                  </a:lnTo>
                  <a:lnTo>
                    <a:pt x="6" y="269"/>
                  </a:lnTo>
                  <a:lnTo>
                    <a:pt x="10" y="313"/>
                  </a:lnTo>
                  <a:lnTo>
                    <a:pt x="21" y="348"/>
                  </a:lnTo>
                  <a:lnTo>
                    <a:pt x="38" y="377"/>
                  </a:lnTo>
                  <a:lnTo>
                    <a:pt x="58" y="400"/>
                  </a:lnTo>
                  <a:lnTo>
                    <a:pt x="81" y="418"/>
                  </a:lnTo>
                  <a:lnTo>
                    <a:pt x="107" y="429"/>
                  </a:lnTo>
                  <a:lnTo>
                    <a:pt x="135" y="436"/>
                  </a:lnTo>
                  <a:lnTo>
                    <a:pt x="163" y="438"/>
                  </a:lnTo>
                  <a:lnTo>
                    <a:pt x="221" y="426"/>
                  </a:lnTo>
                  <a:lnTo>
                    <a:pt x="266" y="396"/>
                  </a:lnTo>
                  <a:lnTo>
                    <a:pt x="298" y="348"/>
                  </a:lnTo>
                  <a:lnTo>
                    <a:pt x="322" y="288"/>
                  </a:lnTo>
                  <a:lnTo>
                    <a:pt x="334" y="219"/>
                  </a:lnTo>
                  <a:lnTo>
                    <a:pt x="341" y="143"/>
                  </a:lnTo>
                  <a:lnTo>
                    <a:pt x="341" y="66"/>
                  </a:lnTo>
                  <a:lnTo>
                    <a:pt x="339" y="0"/>
                  </a:lnTo>
                  <a:lnTo>
                    <a:pt x="245" y="0"/>
                  </a:lnTo>
                  <a:lnTo>
                    <a:pt x="226" y="77"/>
                  </a:lnTo>
                  <a:lnTo>
                    <a:pt x="169" y="112"/>
                  </a:lnTo>
                  <a:lnTo>
                    <a:pt x="135" y="105"/>
                  </a:lnTo>
                  <a:lnTo>
                    <a:pt x="110" y="82"/>
                  </a:lnTo>
                  <a:lnTo>
                    <a:pt x="98" y="43"/>
                  </a:ln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74"/>
            <p:cNvSpPr>
              <a:spLocks/>
            </p:cNvSpPr>
            <p:nvPr/>
          </p:nvSpPr>
          <p:spPr bwMode="auto">
            <a:xfrm>
              <a:off x="3686" y="2033"/>
              <a:ext cx="108" cy="59"/>
            </a:xfrm>
            <a:custGeom>
              <a:avLst/>
              <a:gdLst>
                <a:gd name="T0" fmla="*/ 1 w 324"/>
                <a:gd name="T1" fmla="*/ 177 h 177"/>
                <a:gd name="T2" fmla="*/ 0 w 324"/>
                <a:gd name="T3" fmla="*/ 162 h 177"/>
                <a:gd name="T4" fmla="*/ 7 w 324"/>
                <a:gd name="T5" fmla="*/ 113 h 177"/>
                <a:gd name="T6" fmla="*/ 26 w 324"/>
                <a:gd name="T7" fmla="*/ 67 h 177"/>
                <a:gd name="T8" fmla="*/ 57 w 324"/>
                <a:gd name="T9" fmla="*/ 31 h 177"/>
                <a:gd name="T10" fmla="*/ 103 w 324"/>
                <a:gd name="T11" fmla="*/ 7 h 177"/>
                <a:gd name="T12" fmla="*/ 163 w 324"/>
                <a:gd name="T13" fmla="*/ 0 h 177"/>
                <a:gd name="T14" fmla="*/ 221 w 324"/>
                <a:gd name="T15" fmla="*/ 9 h 177"/>
                <a:gd name="T16" fmla="*/ 265 w 324"/>
                <a:gd name="T17" fmla="*/ 37 h 177"/>
                <a:gd name="T18" fmla="*/ 297 w 324"/>
                <a:gd name="T19" fmla="*/ 77 h 177"/>
                <a:gd name="T20" fmla="*/ 318 w 324"/>
                <a:gd name="T21" fmla="*/ 125 h 177"/>
                <a:gd name="T22" fmla="*/ 324 w 324"/>
                <a:gd name="T23" fmla="*/ 174 h 177"/>
                <a:gd name="T24" fmla="*/ 323 w 324"/>
                <a:gd name="T25" fmla="*/ 177 h 177"/>
                <a:gd name="T26" fmla="*/ 233 w 324"/>
                <a:gd name="T27" fmla="*/ 177 h 177"/>
                <a:gd name="T28" fmla="*/ 234 w 324"/>
                <a:gd name="T29" fmla="*/ 175 h 177"/>
                <a:gd name="T30" fmla="*/ 218 w 324"/>
                <a:gd name="T31" fmla="*/ 117 h 177"/>
                <a:gd name="T32" fmla="*/ 157 w 324"/>
                <a:gd name="T33" fmla="*/ 96 h 177"/>
                <a:gd name="T34" fmla="*/ 138 w 324"/>
                <a:gd name="T35" fmla="*/ 98 h 177"/>
                <a:gd name="T36" fmla="*/ 115 w 324"/>
                <a:gd name="T37" fmla="*/ 109 h 177"/>
                <a:gd name="T38" fmla="*/ 96 w 324"/>
                <a:gd name="T39" fmla="*/ 133 h 177"/>
                <a:gd name="T40" fmla="*/ 89 w 324"/>
                <a:gd name="T41" fmla="*/ 169 h 177"/>
                <a:gd name="T42" fmla="*/ 90 w 324"/>
                <a:gd name="T43" fmla="*/ 177 h 177"/>
                <a:gd name="T44" fmla="*/ 1 w 324"/>
                <a:gd name="T4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4" h="177">
                  <a:moveTo>
                    <a:pt x="1" y="177"/>
                  </a:moveTo>
                  <a:lnTo>
                    <a:pt x="0" y="162"/>
                  </a:lnTo>
                  <a:lnTo>
                    <a:pt x="7" y="113"/>
                  </a:lnTo>
                  <a:lnTo>
                    <a:pt x="26" y="67"/>
                  </a:lnTo>
                  <a:lnTo>
                    <a:pt x="57" y="31"/>
                  </a:lnTo>
                  <a:lnTo>
                    <a:pt x="103" y="7"/>
                  </a:lnTo>
                  <a:lnTo>
                    <a:pt x="163" y="0"/>
                  </a:lnTo>
                  <a:lnTo>
                    <a:pt x="221" y="9"/>
                  </a:lnTo>
                  <a:lnTo>
                    <a:pt x="265" y="37"/>
                  </a:lnTo>
                  <a:lnTo>
                    <a:pt x="297" y="77"/>
                  </a:lnTo>
                  <a:lnTo>
                    <a:pt x="318" y="125"/>
                  </a:lnTo>
                  <a:lnTo>
                    <a:pt x="324" y="174"/>
                  </a:lnTo>
                  <a:lnTo>
                    <a:pt x="323" y="177"/>
                  </a:lnTo>
                  <a:lnTo>
                    <a:pt x="233" y="177"/>
                  </a:lnTo>
                  <a:lnTo>
                    <a:pt x="234" y="175"/>
                  </a:lnTo>
                  <a:lnTo>
                    <a:pt x="218" y="117"/>
                  </a:lnTo>
                  <a:lnTo>
                    <a:pt x="157" y="96"/>
                  </a:lnTo>
                  <a:lnTo>
                    <a:pt x="138" y="98"/>
                  </a:lnTo>
                  <a:lnTo>
                    <a:pt x="115" y="109"/>
                  </a:lnTo>
                  <a:lnTo>
                    <a:pt x="96" y="133"/>
                  </a:lnTo>
                  <a:lnTo>
                    <a:pt x="89" y="169"/>
                  </a:lnTo>
                  <a:lnTo>
                    <a:pt x="90" y="177"/>
                  </a:lnTo>
                  <a:lnTo>
                    <a:pt x="1" y="1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Freeform 75"/>
            <p:cNvSpPr>
              <a:spLocks/>
            </p:cNvSpPr>
            <p:nvPr/>
          </p:nvSpPr>
          <p:spPr bwMode="auto">
            <a:xfrm>
              <a:off x="3679" y="2092"/>
              <a:ext cx="119" cy="90"/>
            </a:xfrm>
            <a:custGeom>
              <a:avLst/>
              <a:gdLst>
                <a:gd name="T0" fmla="*/ 0 w 356"/>
                <a:gd name="T1" fmla="*/ 270 h 270"/>
                <a:gd name="T2" fmla="*/ 3 w 356"/>
                <a:gd name="T3" fmla="*/ 227 h 270"/>
                <a:gd name="T4" fmla="*/ 15 w 356"/>
                <a:gd name="T5" fmla="*/ 186 h 270"/>
                <a:gd name="T6" fmla="*/ 38 w 356"/>
                <a:gd name="T7" fmla="*/ 150 h 270"/>
                <a:gd name="T8" fmla="*/ 75 w 356"/>
                <a:gd name="T9" fmla="*/ 116 h 270"/>
                <a:gd name="T10" fmla="*/ 45 w 356"/>
                <a:gd name="T11" fmla="*/ 80 h 270"/>
                <a:gd name="T12" fmla="*/ 27 w 356"/>
                <a:gd name="T13" fmla="*/ 35 h 270"/>
                <a:gd name="T14" fmla="*/ 22 w 356"/>
                <a:gd name="T15" fmla="*/ 0 h 270"/>
                <a:gd name="T16" fmla="*/ 111 w 356"/>
                <a:gd name="T17" fmla="*/ 0 h 270"/>
                <a:gd name="T18" fmla="*/ 117 w 356"/>
                <a:gd name="T19" fmla="*/ 33 h 270"/>
                <a:gd name="T20" fmla="*/ 137 w 356"/>
                <a:gd name="T21" fmla="*/ 60 h 270"/>
                <a:gd name="T22" fmla="*/ 161 w 356"/>
                <a:gd name="T23" fmla="*/ 77 h 270"/>
                <a:gd name="T24" fmla="*/ 184 w 356"/>
                <a:gd name="T25" fmla="*/ 82 h 270"/>
                <a:gd name="T26" fmla="*/ 233 w 356"/>
                <a:gd name="T27" fmla="*/ 54 h 270"/>
                <a:gd name="T28" fmla="*/ 254 w 356"/>
                <a:gd name="T29" fmla="*/ 0 h 270"/>
                <a:gd name="T30" fmla="*/ 344 w 356"/>
                <a:gd name="T31" fmla="*/ 0 h 270"/>
                <a:gd name="T32" fmla="*/ 336 w 356"/>
                <a:gd name="T33" fmla="*/ 44 h 270"/>
                <a:gd name="T34" fmla="*/ 315 w 356"/>
                <a:gd name="T35" fmla="*/ 86 h 270"/>
                <a:gd name="T36" fmla="*/ 279 w 356"/>
                <a:gd name="T37" fmla="*/ 116 h 270"/>
                <a:gd name="T38" fmla="*/ 315 w 356"/>
                <a:gd name="T39" fmla="*/ 142 h 270"/>
                <a:gd name="T40" fmla="*/ 342 w 356"/>
                <a:gd name="T41" fmla="*/ 186 h 270"/>
                <a:gd name="T42" fmla="*/ 356 w 356"/>
                <a:gd name="T43" fmla="*/ 243 h 270"/>
                <a:gd name="T44" fmla="*/ 356 w 356"/>
                <a:gd name="T45" fmla="*/ 270 h 270"/>
                <a:gd name="T46" fmla="*/ 249 w 356"/>
                <a:gd name="T47" fmla="*/ 270 h 270"/>
                <a:gd name="T48" fmla="*/ 249 w 356"/>
                <a:gd name="T49" fmla="*/ 267 h 270"/>
                <a:gd name="T50" fmla="*/ 233 w 356"/>
                <a:gd name="T51" fmla="*/ 198 h 270"/>
                <a:gd name="T52" fmla="*/ 178 w 356"/>
                <a:gd name="T53" fmla="*/ 171 h 270"/>
                <a:gd name="T54" fmla="*/ 152 w 356"/>
                <a:gd name="T55" fmla="*/ 176 h 270"/>
                <a:gd name="T56" fmla="*/ 131 w 356"/>
                <a:gd name="T57" fmla="*/ 192 h 270"/>
                <a:gd name="T58" fmla="*/ 116 w 356"/>
                <a:gd name="T59" fmla="*/ 220 h 270"/>
                <a:gd name="T60" fmla="*/ 110 w 356"/>
                <a:gd name="T61" fmla="*/ 258 h 270"/>
                <a:gd name="T62" fmla="*/ 111 w 356"/>
                <a:gd name="T63" fmla="*/ 270 h 270"/>
                <a:gd name="T64" fmla="*/ 0 w 356"/>
                <a:gd name="T6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6" h="270">
                  <a:moveTo>
                    <a:pt x="0" y="270"/>
                  </a:moveTo>
                  <a:lnTo>
                    <a:pt x="3" y="227"/>
                  </a:lnTo>
                  <a:lnTo>
                    <a:pt x="15" y="186"/>
                  </a:lnTo>
                  <a:lnTo>
                    <a:pt x="38" y="150"/>
                  </a:lnTo>
                  <a:lnTo>
                    <a:pt x="75" y="116"/>
                  </a:lnTo>
                  <a:lnTo>
                    <a:pt x="45" y="80"/>
                  </a:lnTo>
                  <a:lnTo>
                    <a:pt x="27" y="35"/>
                  </a:lnTo>
                  <a:lnTo>
                    <a:pt x="22" y="0"/>
                  </a:lnTo>
                  <a:lnTo>
                    <a:pt x="111" y="0"/>
                  </a:lnTo>
                  <a:lnTo>
                    <a:pt x="117" y="33"/>
                  </a:lnTo>
                  <a:lnTo>
                    <a:pt x="137" y="60"/>
                  </a:lnTo>
                  <a:lnTo>
                    <a:pt x="161" y="77"/>
                  </a:lnTo>
                  <a:lnTo>
                    <a:pt x="184" y="82"/>
                  </a:lnTo>
                  <a:lnTo>
                    <a:pt x="233" y="54"/>
                  </a:lnTo>
                  <a:lnTo>
                    <a:pt x="254" y="0"/>
                  </a:lnTo>
                  <a:lnTo>
                    <a:pt x="344" y="0"/>
                  </a:lnTo>
                  <a:lnTo>
                    <a:pt x="336" y="44"/>
                  </a:lnTo>
                  <a:lnTo>
                    <a:pt x="315" y="86"/>
                  </a:lnTo>
                  <a:lnTo>
                    <a:pt x="279" y="116"/>
                  </a:lnTo>
                  <a:lnTo>
                    <a:pt x="315" y="142"/>
                  </a:lnTo>
                  <a:lnTo>
                    <a:pt x="342" y="186"/>
                  </a:lnTo>
                  <a:lnTo>
                    <a:pt x="356" y="243"/>
                  </a:lnTo>
                  <a:lnTo>
                    <a:pt x="356" y="270"/>
                  </a:lnTo>
                  <a:lnTo>
                    <a:pt x="249" y="270"/>
                  </a:lnTo>
                  <a:lnTo>
                    <a:pt x="249" y="267"/>
                  </a:lnTo>
                  <a:lnTo>
                    <a:pt x="233" y="198"/>
                  </a:lnTo>
                  <a:lnTo>
                    <a:pt x="178" y="171"/>
                  </a:lnTo>
                  <a:lnTo>
                    <a:pt x="152" y="176"/>
                  </a:lnTo>
                  <a:lnTo>
                    <a:pt x="131" y="192"/>
                  </a:lnTo>
                  <a:lnTo>
                    <a:pt x="116" y="220"/>
                  </a:lnTo>
                  <a:lnTo>
                    <a:pt x="110" y="258"/>
                  </a:lnTo>
                  <a:lnTo>
                    <a:pt x="111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76"/>
            <p:cNvSpPr>
              <a:spLocks/>
            </p:cNvSpPr>
            <p:nvPr/>
          </p:nvSpPr>
          <p:spPr bwMode="auto">
            <a:xfrm>
              <a:off x="3679" y="2182"/>
              <a:ext cx="119" cy="44"/>
            </a:xfrm>
            <a:custGeom>
              <a:avLst/>
              <a:gdLst>
                <a:gd name="T0" fmla="*/ 42 w 357"/>
                <a:gd name="T1" fmla="*/ 131 h 131"/>
                <a:gd name="T2" fmla="*/ 32 w 357"/>
                <a:gd name="T3" fmla="*/ 118 h 131"/>
                <a:gd name="T4" fmla="*/ 15 w 357"/>
                <a:gd name="T5" fmla="*/ 84 h 131"/>
                <a:gd name="T6" fmla="*/ 4 w 357"/>
                <a:gd name="T7" fmla="*/ 45 h 131"/>
                <a:gd name="T8" fmla="*/ 0 w 357"/>
                <a:gd name="T9" fmla="*/ 3 h 131"/>
                <a:gd name="T10" fmla="*/ 0 w 357"/>
                <a:gd name="T11" fmla="*/ 0 h 131"/>
                <a:gd name="T12" fmla="*/ 111 w 357"/>
                <a:gd name="T13" fmla="*/ 0 h 131"/>
                <a:gd name="T14" fmla="*/ 113 w 357"/>
                <a:gd name="T15" fmla="*/ 27 h 131"/>
                <a:gd name="T16" fmla="*/ 124 w 357"/>
                <a:gd name="T17" fmla="*/ 62 h 131"/>
                <a:gd name="T18" fmla="*/ 147 w 357"/>
                <a:gd name="T19" fmla="*/ 89 h 131"/>
                <a:gd name="T20" fmla="*/ 184 w 357"/>
                <a:gd name="T21" fmla="*/ 98 h 131"/>
                <a:gd name="T22" fmla="*/ 232 w 357"/>
                <a:gd name="T23" fmla="*/ 66 h 131"/>
                <a:gd name="T24" fmla="*/ 249 w 357"/>
                <a:gd name="T25" fmla="*/ 0 h 131"/>
                <a:gd name="T26" fmla="*/ 356 w 357"/>
                <a:gd name="T27" fmla="*/ 0 h 131"/>
                <a:gd name="T28" fmla="*/ 357 w 357"/>
                <a:gd name="T29" fmla="*/ 33 h 131"/>
                <a:gd name="T30" fmla="*/ 342 w 357"/>
                <a:gd name="T31" fmla="*/ 92 h 131"/>
                <a:gd name="T32" fmla="*/ 317 w 357"/>
                <a:gd name="T33" fmla="*/ 131 h 131"/>
                <a:gd name="T34" fmla="*/ 42 w 357"/>
                <a:gd name="T3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7" h="131">
                  <a:moveTo>
                    <a:pt x="42" y="131"/>
                  </a:moveTo>
                  <a:lnTo>
                    <a:pt x="32" y="118"/>
                  </a:lnTo>
                  <a:lnTo>
                    <a:pt x="15" y="84"/>
                  </a:lnTo>
                  <a:lnTo>
                    <a:pt x="4" y="4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3" y="27"/>
                  </a:lnTo>
                  <a:lnTo>
                    <a:pt x="124" y="62"/>
                  </a:lnTo>
                  <a:lnTo>
                    <a:pt x="147" y="89"/>
                  </a:lnTo>
                  <a:lnTo>
                    <a:pt x="184" y="98"/>
                  </a:lnTo>
                  <a:lnTo>
                    <a:pt x="232" y="66"/>
                  </a:lnTo>
                  <a:lnTo>
                    <a:pt x="249" y="0"/>
                  </a:lnTo>
                  <a:lnTo>
                    <a:pt x="356" y="0"/>
                  </a:lnTo>
                  <a:lnTo>
                    <a:pt x="357" y="33"/>
                  </a:lnTo>
                  <a:lnTo>
                    <a:pt x="342" y="92"/>
                  </a:lnTo>
                  <a:lnTo>
                    <a:pt x="317" y="131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77"/>
            <p:cNvSpPr>
              <a:spLocks/>
            </p:cNvSpPr>
            <p:nvPr/>
          </p:nvSpPr>
          <p:spPr bwMode="auto">
            <a:xfrm>
              <a:off x="3693" y="2226"/>
              <a:ext cx="92" cy="23"/>
            </a:xfrm>
            <a:custGeom>
              <a:avLst/>
              <a:gdLst>
                <a:gd name="T0" fmla="*/ 0 w 275"/>
                <a:gd name="T1" fmla="*/ 0 h 69"/>
                <a:gd name="T2" fmla="*/ 11 w 275"/>
                <a:gd name="T3" fmla="*/ 16 h 69"/>
                <a:gd name="T4" fmla="*/ 39 w 275"/>
                <a:gd name="T5" fmla="*/ 40 h 69"/>
                <a:gd name="T6" fmla="*/ 71 w 275"/>
                <a:gd name="T7" fmla="*/ 57 h 69"/>
                <a:gd name="T8" fmla="*/ 106 w 275"/>
                <a:gd name="T9" fmla="*/ 67 h 69"/>
                <a:gd name="T10" fmla="*/ 142 w 275"/>
                <a:gd name="T11" fmla="*/ 69 h 69"/>
                <a:gd name="T12" fmla="*/ 215 w 275"/>
                <a:gd name="T13" fmla="*/ 52 h 69"/>
                <a:gd name="T14" fmla="*/ 267 w 275"/>
                <a:gd name="T15" fmla="*/ 13 h 69"/>
                <a:gd name="T16" fmla="*/ 275 w 275"/>
                <a:gd name="T17" fmla="*/ 0 h 69"/>
                <a:gd name="T18" fmla="*/ 0 w 275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69">
                  <a:moveTo>
                    <a:pt x="0" y="0"/>
                  </a:moveTo>
                  <a:lnTo>
                    <a:pt x="11" y="16"/>
                  </a:lnTo>
                  <a:lnTo>
                    <a:pt x="39" y="40"/>
                  </a:lnTo>
                  <a:lnTo>
                    <a:pt x="71" y="57"/>
                  </a:lnTo>
                  <a:lnTo>
                    <a:pt x="106" y="67"/>
                  </a:lnTo>
                  <a:lnTo>
                    <a:pt x="142" y="69"/>
                  </a:lnTo>
                  <a:lnTo>
                    <a:pt x="215" y="52"/>
                  </a:lnTo>
                  <a:lnTo>
                    <a:pt x="267" y="13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78"/>
            <p:cNvSpPr>
              <a:spLocks/>
            </p:cNvSpPr>
            <p:nvPr/>
          </p:nvSpPr>
          <p:spPr bwMode="auto">
            <a:xfrm>
              <a:off x="3920" y="2253"/>
              <a:ext cx="120" cy="205"/>
            </a:xfrm>
            <a:custGeom>
              <a:avLst/>
              <a:gdLst>
                <a:gd name="T0" fmla="*/ 74 w 361"/>
                <a:gd name="T1" fmla="*/ 614 h 614"/>
                <a:gd name="T2" fmla="*/ 86 w 361"/>
                <a:gd name="T3" fmla="*/ 536 h 614"/>
                <a:gd name="T4" fmla="*/ 101 w 361"/>
                <a:gd name="T5" fmla="*/ 464 h 614"/>
                <a:gd name="T6" fmla="*/ 117 w 361"/>
                <a:gd name="T7" fmla="*/ 397 h 614"/>
                <a:gd name="T8" fmla="*/ 138 w 361"/>
                <a:gd name="T9" fmla="*/ 335 h 614"/>
                <a:gd name="T10" fmla="*/ 161 w 361"/>
                <a:gd name="T11" fmla="*/ 276 h 614"/>
                <a:gd name="T12" fmla="*/ 188 w 361"/>
                <a:gd name="T13" fmla="*/ 218 h 614"/>
                <a:gd name="T14" fmla="*/ 221 w 361"/>
                <a:gd name="T15" fmla="*/ 163 h 614"/>
                <a:gd name="T16" fmla="*/ 258 w 361"/>
                <a:gd name="T17" fmla="*/ 110 h 614"/>
                <a:gd name="T18" fmla="*/ 0 w 361"/>
                <a:gd name="T19" fmla="*/ 110 h 614"/>
                <a:gd name="T20" fmla="*/ 0 w 361"/>
                <a:gd name="T21" fmla="*/ 0 h 614"/>
                <a:gd name="T22" fmla="*/ 361 w 361"/>
                <a:gd name="T23" fmla="*/ 0 h 614"/>
                <a:gd name="T24" fmla="*/ 361 w 361"/>
                <a:gd name="T25" fmla="*/ 102 h 614"/>
                <a:gd name="T26" fmla="*/ 333 w 361"/>
                <a:gd name="T27" fmla="*/ 145 h 614"/>
                <a:gd name="T28" fmla="*/ 306 w 361"/>
                <a:gd name="T29" fmla="*/ 192 h 614"/>
                <a:gd name="T30" fmla="*/ 278 w 361"/>
                <a:gd name="T31" fmla="*/ 244 h 614"/>
                <a:gd name="T32" fmla="*/ 252 w 361"/>
                <a:gd name="T33" fmla="*/ 300 h 614"/>
                <a:gd name="T34" fmla="*/ 228 w 361"/>
                <a:gd name="T35" fmla="*/ 365 h 614"/>
                <a:gd name="T36" fmla="*/ 209 w 361"/>
                <a:gd name="T37" fmla="*/ 438 h 614"/>
                <a:gd name="T38" fmla="*/ 193 w 361"/>
                <a:gd name="T39" fmla="*/ 521 h 614"/>
                <a:gd name="T40" fmla="*/ 185 w 361"/>
                <a:gd name="T41" fmla="*/ 614 h 614"/>
                <a:gd name="T42" fmla="*/ 74 w 361"/>
                <a:gd name="T4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1" h="614">
                  <a:moveTo>
                    <a:pt x="74" y="614"/>
                  </a:moveTo>
                  <a:lnTo>
                    <a:pt x="86" y="536"/>
                  </a:lnTo>
                  <a:lnTo>
                    <a:pt x="101" y="464"/>
                  </a:lnTo>
                  <a:lnTo>
                    <a:pt x="117" y="397"/>
                  </a:lnTo>
                  <a:lnTo>
                    <a:pt x="138" y="335"/>
                  </a:lnTo>
                  <a:lnTo>
                    <a:pt x="161" y="276"/>
                  </a:lnTo>
                  <a:lnTo>
                    <a:pt x="188" y="218"/>
                  </a:lnTo>
                  <a:lnTo>
                    <a:pt x="221" y="163"/>
                  </a:lnTo>
                  <a:lnTo>
                    <a:pt x="258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102"/>
                  </a:lnTo>
                  <a:lnTo>
                    <a:pt x="333" y="145"/>
                  </a:lnTo>
                  <a:lnTo>
                    <a:pt x="306" y="192"/>
                  </a:lnTo>
                  <a:lnTo>
                    <a:pt x="278" y="244"/>
                  </a:lnTo>
                  <a:lnTo>
                    <a:pt x="252" y="300"/>
                  </a:lnTo>
                  <a:lnTo>
                    <a:pt x="228" y="365"/>
                  </a:lnTo>
                  <a:lnTo>
                    <a:pt x="209" y="438"/>
                  </a:lnTo>
                  <a:lnTo>
                    <a:pt x="193" y="521"/>
                  </a:lnTo>
                  <a:lnTo>
                    <a:pt x="185" y="614"/>
                  </a:lnTo>
                  <a:lnTo>
                    <a:pt x="74" y="6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79"/>
            <p:cNvSpPr>
              <a:spLocks/>
            </p:cNvSpPr>
            <p:nvPr/>
          </p:nvSpPr>
          <p:spPr bwMode="auto">
            <a:xfrm>
              <a:off x="3920" y="2253"/>
              <a:ext cx="120" cy="205"/>
            </a:xfrm>
            <a:custGeom>
              <a:avLst/>
              <a:gdLst>
                <a:gd name="T0" fmla="*/ 74 w 361"/>
                <a:gd name="T1" fmla="*/ 614 h 614"/>
                <a:gd name="T2" fmla="*/ 86 w 361"/>
                <a:gd name="T3" fmla="*/ 536 h 614"/>
                <a:gd name="T4" fmla="*/ 101 w 361"/>
                <a:gd name="T5" fmla="*/ 464 h 614"/>
                <a:gd name="T6" fmla="*/ 117 w 361"/>
                <a:gd name="T7" fmla="*/ 397 h 614"/>
                <a:gd name="T8" fmla="*/ 138 w 361"/>
                <a:gd name="T9" fmla="*/ 335 h 614"/>
                <a:gd name="T10" fmla="*/ 161 w 361"/>
                <a:gd name="T11" fmla="*/ 276 h 614"/>
                <a:gd name="T12" fmla="*/ 188 w 361"/>
                <a:gd name="T13" fmla="*/ 218 h 614"/>
                <a:gd name="T14" fmla="*/ 221 w 361"/>
                <a:gd name="T15" fmla="*/ 163 h 614"/>
                <a:gd name="T16" fmla="*/ 258 w 361"/>
                <a:gd name="T17" fmla="*/ 110 h 614"/>
                <a:gd name="T18" fmla="*/ 0 w 361"/>
                <a:gd name="T19" fmla="*/ 110 h 614"/>
                <a:gd name="T20" fmla="*/ 0 w 361"/>
                <a:gd name="T21" fmla="*/ 0 h 614"/>
                <a:gd name="T22" fmla="*/ 361 w 361"/>
                <a:gd name="T23" fmla="*/ 0 h 614"/>
                <a:gd name="T24" fmla="*/ 361 w 361"/>
                <a:gd name="T25" fmla="*/ 102 h 614"/>
                <a:gd name="T26" fmla="*/ 333 w 361"/>
                <a:gd name="T27" fmla="*/ 145 h 614"/>
                <a:gd name="T28" fmla="*/ 306 w 361"/>
                <a:gd name="T29" fmla="*/ 192 h 614"/>
                <a:gd name="T30" fmla="*/ 278 w 361"/>
                <a:gd name="T31" fmla="*/ 244 h 614"/>
                <a:gd name="T32" fmla="*/ 252 w 361"/>
                <a:gd name="T33" fmla="*/ 300 h 614"/>
                <a:gd name="T34" fmla="*/ 228 w 361"/>
                <a:gd name="T35" fmla="*/ 365 h 614"/>
                <a:gd name="T36" fmla="*/ 209 w 361"/>
                <a:gd name="T37" fmla="*/ 438 h 614"/>
                <a:gd name="T38" fmla="*/ 193 w 361"/>
                <a:gd name="T39" fmla="*/ 521 h 614"/>
                <a:gd name="T40" fmla="*/ 185 w 361"/>
                <a:gd name="T41" fmla="*/ 614 h 614"/>
                <a:gd name="T42" fmla="*/ 74 w 361"/>
                <a:gd name="T4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1" h="614">
                  <a:moveTo>
                    <a:pt x="74" y="614"/>
                  </a:moveTo>
                  <a:lnTo>
                    <a:pt x="86" y="536"/>
                  </a:lnTo>
                  <a:lnTo>
                    <a:pt x="101" y="464"/>
                  </a:lnTo>
                  <a:lnTo>
                    <a:pt x="117" y="397"/>
                  </a:lnTo>
                  <a:lnTo>
                    <a:pt x="138" y="335"/>
                  </a:lnTo>
                  <a:lnTo>
                    <a:pt x="161" y="276"/>
                  </a:lnTo>
                  <a:lnTo>
                    <a:pt x="188" y="218"/>
                  </a:lnTo>
                  <a:lnTo>
                    <a:pt x="221" y="163"/>
                  </a:lnTo>
                  <a:lnTo>
                    <a:pt x="258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102"/>
                  </a:lnTo>
                  <a:lnTo>
                    <a:pt x="333" y="145"/>
                  </a:lnTo>
                  <a:lnTo>
                    <a:pt x="306" y="192"/>
                  </a:lnTo>
                  <a:lnTo>
                    <a:pt x="278" y="244"/>
                  </a:lnTo>
                  <a:lnTo>
                    <a:pt x="252" y="300"/>
                  </a:lnTo>
                  <a:lnTo>
                    <a:pt x="228" y="365"/>
                  </a:lnTo>
                  <a:lnTo>
                    <a:pt x="209" y="438"/>
                  </a:lnTo>
                  <a:lnTo>
                    <a:pt x="193" y="521"/>
                  </a:lnTo>
                  <a:lnTo>
                    <a:pt x="185" y="614"/>
                  </a:lnTo>
                  <a:lnTo>
                    <a:pt x="74" y="6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80"/>
            <p:cNvSpPr>
              <a:spLocks/>
            </p:cNvSpPr>
            <p:nvPr/>
          </p:nvSpPr>
          <p:spPr bwMode="auto">
            <a:xfrm>
              <a:off x="4214" y="2318"/>
              <a:ext cx="115" cy="143"/>
            </a:xfrm>
            <a:custGeom>
              <a:avLst/>
              <a:gdLst>
                <a:gd name="T0" fmla="*/ 7 w 346"/>
                <a:gd name="T1" fmla="*/ 431 h 431"/>
                <a:gd name="T2" fmla="*/ 1 w 346"/>
                <a:gd name="T3" fmla="*/ 383 h 431"/>
                <a:gd name="T4" fmla="*/ 0 w 346"/>
                <a:gd name="T5" fmla="*/ 319 h 431"/>
                <a:gd name="T6" fmla="*/ 2 w 346"/>
                <a:gd name="T7" fmla="*/ 253 h 431"/>
                <a:gd name="T8" fmla="*/ 12 w 346"/>
                <a:gd name="T9" fmla="*/ 187 h 431"/>
                <a:gd name="T10" fmla="*/ 29 w 346"/>
                <a:gd name="T11" fmla="*/ 127 h 431"/>
                <a:gd name="T12" fmla="*/ 54 w 346"/>
                <a:gd name="T13" fmla="*/ 75 h 431"/>
                <a:gd name="T14" fmla="*/ 89 w 346"/>
                <a:gd name="T15" fmla="*/ 35 h 431"/>
                <a:gd name="T16" fmla="*/ 134 w 346"/>
                <a:gd name="T17" fmla="*/ 8 h 431"/>
                <a:gd name="T18" fmla="*/ 190 w 346"/>
                <a:gd name="T19" fmla="*/ 0 h 431"/>
                <a:gd name="T20" fmla="*/ 225 w 346"/>
                <a:gd name="T21" fmla="*/ 4 h 431"/>
                <a:gd name="T22" fmla="*/ 253 w 346"/>
                <a:gd name="T23" fmla="*/ 14 h 431"/>
                <a:gd name="T24" fmla="*/ 278 w 346"/>
                <a:gd name="T25" fmla="*/ 30 h 431"/>
                <a:gd name="T26" fmla="*/ 298 w 346"/>
                <a:gd name="T27" fmla="*/ 51 h 431"/>
                <a:gd name="T28" fmla="*/ 313 w 346"/>
                <a:gd name="T29" fmla="*/ 75 h 431"/>
                <a:gd name="T30" fmla="*/ 324 w 346"/>
                <a:gd name="T31" fmla="*/ 101 h 431"/>
                <a:gd name="T32" fmla="*/ 332 w 346"/>
                <a:gd name="T33" fmla="*/ 130 h 431"/>
                <a:gd name="T34" fmla="*/ 333 w 346"/>
                <a:gd name="T35" fmla="*/ 159 h 431"/>
                <a:gd name="T36" fmla="*/ 246 w 346"/>
                <a:gd name="T37" fmla="*/ 159 h 431"/>
                <a:gd name="T38" fmla="*/ 228 w 346"/>
                <a:gd name="T39" fmla="*/ 121 h 431"/>
                <a:gd name="T40" fmla="*/ 198 w 346"/>
                <a:gd name="T41" fmla="*/ 101 h 431"/>
                <a:gd name="T42" fmla="*/ 164 w 346"/>
                <a:gd name="T43" fmla="*/ 100 h 431"/>
                <a:gd name="T44" fmla="*/ 131 w 346"/>
                <a:gd name="T45" fmla="*/ 117 h 431"/>
                <a:gd name="T46" fmla="*/ 119 w 346"/>
                <a:gd name="T47" fmla="*/ 132 h 431"/>
                <a:gd name="T48" fmla="*/ 107 w 346"/>
                <a:gd name="T49" fmla="*/ 163 h 431"/>
                <a:gd name="T50" fmla="*/ 98 w 346"/>
                <a:gd name="T51" fmla="*/ 208 h 431"/>
                <a:gd name="T52" fmla="*/ 98 w 346"/>
                <a:gd name="T53" fmla="*/ 267 h 431"/>
                <a:gd name="T54" fmla="*/ 137 w 346"/>
                <a:gd name="T55" fmla="*/ 237 h 431"/>
                <a:gd name="T56" fmla="*/ 179 w 346"/>
                <a:gd name="T57" fmla="*/ 222 h 431"/>
                <a:gd name="T58" fmla="*/ 218 w 346"/>
                <a:gd name="T59" fmla="*/ 223 h 431"/>
                <a:gd name="T60" fmla="*/ 256 w 346"/>
                <a:gd name="T61" fmla="*/ 238 h 431"/>
                <a:gd name="T62" fmla="*/ 291 w 346"/>
                <a:gd name="T63" fmla="*/ 265 h 431"/>
                <a:gd name="T64" fmla="*/ 319 w 346"/>
                <a:gd name="T65" fmla="*/ 305 h 431"/>
                <a:gd name="T66" fmla="*/ 338 w 346"/>
                <a:gd name="T67" fmla="*/ 353 h 431"/>
                <a:gd name="T68" fmla="*/ 346 w 346"/>
                <a:gd name="T69" fmla="*/ 411 h 431"/>
                <a:gd name="T70" fmla="*/ 345 w 346"/>
                <a:gd name="T71" fmla="*/ 431 h 431"/>
                <a:gd name="T72" fmla="*/ 249 w 346"/>
                <a:gd name="T73" fmla="*/ 431 h 431"/>
                <a:gd name="T74" fmla="*/ 235 w 346"/>
                <a:gd name="T75" fmla="*/ 355 h 431"/>
                <a:gd name="T76" fmla="*/ 179 w 346"/>
                <a:gd name="T77" fmla="*/ 322 h 431"/>
                <a:gd name="T78" fmla="*/ 117 w 346"/>
                <a:gd name="T79" fmla="*/ 359 h 431"/>
                <a:gd name="T80" fmla="*/ 102 w 346"/>
                <a:gd name="T81" fmla="*/ 431 h 431"/>
                <a:gd name="T82" fmla="*/ 7 w 346"/>
                <a:gd name="T8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6" h="431">
                  <a:moveTo>
                    <a:pt x="7" y="431"/>
                  </a:moveTo>
                  <a:lnTo>
                    <a:pt x="1" y="383"/>
                  </a:lnTo>
                  <a:lnTo>
                    <a:pt x="0" y="319"/>
                  </a:lnTo>
                  <a:lnTo>
                    <a:pt x="2" y="253"/>
                  </a:lnTo>
                  <a:lnTo>
                    <a:pt x="12" y="187"/>
                  </a:lnTo>
                  <a:lnTo>
                    <a:pt x="29" y="127"/>
                  </a:lnTo>
                  <a:lnTo>
                    <a:pt x="54" y="75"/>
                  </a:lnTo>
                  <a:lnTo>
                    <a:pt x="89" y="35"/>
                  </a:lnTo>
                  <a:lnTo>
                    <a:pt x="134" y="8"/>
                  </a:lnTo>
                  <a:lnTo>
                    <a:pt x="190" y="0"/>
                  </a:lnTo>
                  <a:lnTo>
                    <a:pt x="225" y="4"/>
                  </a:lnTo>
                  <a:lnTo>
                    <a:pt x="253" y="14"/>
                  </a:lnTo>
                  <a:lnTo>
                    <a:pt x="278" y="30"/>
                  </a:lnTo>
                  <a:lnTo>
                    <a:pt x="298" y="51"/>
                  </a:lnTo>
                  <a:lnTo>
                    <a:pt x="313" y="75"/>
                  </a:lnTo>
                  <a:lnTo>
                    <a:pt x="324" y="101"/>
                  </a:lnTo>
                  <a:lnTo>
                    <a:pt x="332" y="130"/>
                  </a:lnTo>
                  <a:lnTo>
                    <a:pt x="333" y="159"/>
                  </a:lnTo>
                  <a:lnTo>
                    <a:pt x="246" y="159"/>
                  </a:lnTo>
                  <a:lnTo>
                    <a:pt x="228" y="121"/>
                  </a:lnTo>
                  <a:lnTo>
                    <a:pt x="198" y="101"/>
                  </a:lnTo>
                  <a:lnTo>
                    <a:pt x="164" y="100"/>
                  </a:lnTo>
                  <a:lnTo>
                    <a:pt x="131" y="117"/>
                  </a:lnTo>
                  <a:lnTo>
                    <a:pt x="119" y="132"/>
                  </a:lnTo>
                  <a:lnTo>
                    <a:pt x="107" y="163"/>
                  </a:lnTo>
                  <a:lnTo>
                    <a:pt x="98" y="208"/>
                  </a:lnTo>
                  <a:lnTo>
                    <a:pt x="98" y="267"/>
                  </a:lnTo>
                  <a:lnTo>
                    <a:pt x="137" y="237"/>
                  </a:lnTo>
                  <a:lnTo>
                    <a:pt x="179" y="222"/>
                  </a:lnTo>
                  <a:lnTo>
                    <a:pt x="218" y="223"/>
                  </a:lnTo>
                  <a:lnTo>
                    <a:pt x="256" y="238"/>
                  </a:lnTo>
                  <a:lnTo>
                    <a:pt x="291" y="265"/>
                  </a:lnTo>
                  <a:lnTo>
                    <a:pt x="319" y="305"/>
                  </a:lnTo>
                  <a:lnTo>
                    <a:pt x="338" y="353"/>
                  </a:lnTo>
                  <a:lnTo>
                    <a:pt x="346" y="411"/>
                  </a:lnTo>
                  <a:lnTo>
                    <a:pt x="345" y="431"/>
                  </a:lnTo>
                  <a:lnTo>
                    <a:pt x="249" y="431"/>
                  </a:lnTo>
                  <a:lnTo>
                    <a:pt x="235" y="355"/>
                  </a:lnTo>
                  <a:lnTo>
                    <a:pt x="179" y="322"/>
                  </a:lnTo>
                  <a:lnTo>
                    <a:pt x="117" y="359"/>
                  </a:lnTo>
                  <a:lnTo>
                    <a:pt x="102" y="431"/>
                  </a:lnTo>
                  <a:lnTo>
                    <a:pt x="7" y="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auto">
            <a:xfrm>
              <a:off x="4216" y="2461"/>
              <a:ext cx="113" cy="72"/>
            </a:xfrm>
            <a:custGeom>
              <a:avLst/>
              <a:gdLst>
                <a:gd name="T0" fmla="*/ 0 w 338"/>
                <a:gd name="T1" fmla="*/ 0 h 216"/>
                <a:gd name="T2" fmla="*/ 2 w 338"/>
                <a:gd name="T3" fmla="*/ 20 h 216"/>
                <a:gd name="T4" fmla="*/ 16 w 338"/>
                <a:gd name="T5" fmla="*/ 78 h 216"/>
                <a:gd name="T6" fmla="*/ 34 w 338"/>
                <a:gd name="T7" fmla="*/ 122 h 216"/>
                <a:gd name="T8" fmla="*/ 54 w 338"/>
                <a:gd name="T9" fmla="*/ 158 h 216"/>
                <a:gd name="T10" fmla="*/ 79 w 338"/>
                <a:gd name="T11" fmla="*/ 185 h 216"/>
                <a:gd name="T12" fmla="*/ 107 w 338"/>
                <a:gd name="T13" fmla="*/ 203 h 216"/>
                <a:gd name="T14" fmla="*/ 136 w 338"/>
                <a:gd name="T15" fmla="*/ 212 h 216"/>
                <a:gd name="T16" fmla="*/ 166 w 338"/>
                <a:gd name="T17" fmla="*/ 216 h 216"/>
                <a:gd name="T18" fmla="*/ 211 w 338"/>
                <a:gd name="T19" fmla="*/ 212 h 216"/>
                <a:gd name="T20" fmla="*/ 248 w 338"/>
                <a:gd name="T21" fmla="*/ 194 h 216"/>
                <a:gd name="T22" fmla="*/ 279 w 338"/>
                <a:gd name="T23" fmla="*/ 168 h 216"/>
                <a:gd name="T24" fmla="*/ 302 w 338"/>
                <a:gd name="T25" fmla="*/ 133 h 216"/>
                <a:gd name="T26" fmla="*/ 320 w 338"/>
                <a:gd name="T27" fmla="*/ 96 h 216"/>
                <a:gd name="T28" fmla="*/ 331 w 338"/>
                <a:gd name="T29" fmla="*/ 55 h 216"/>
                <a:gd name="T30" fmla="*/ 337 w 338"/>
                <a:gd name="T31" fmla="*/ 16 h 216"/>
                <a:gd name="T32" fmla="*/ 338 w 338"/>
                <a:gd name="T33" fmla="*/ 0 h 216"/>
                <a:gd name="T34" fmla="*/ 242 w 338"/>
                <a:gd name="T35" fmla="*/ 0 h 216"/>
                <a:gd name="T36" fmla="*/ 221 w 338"/>
                <a:gd name="T37" fmla="*/ 77 h 216"/>
                <a:gd name="T38" fmla="*/ 172 w 338"/>
                <a:gd name="T39" fmla="*/ 109 h 216"/>
                <a:gd name="T40" fmla="*/ 116 w 338"/>
                <a:gd name="T41" fmla="*/ 77 h 216"/>
                <a:gd name="T42" fmla="*/ 94 w 338"/>
                <a:gd name="T43" fmla="*/ 2 h 216"/>
                <a:gd name="T44" fmla="*/ 95 w 338"/>
                <a:gd name="T45" fmla="*/ 0 h 216"/>
                <a:gd name="T46" fmla="*/ 0 w 338"/>
                <a:gd name="T4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216">
                  <a:moveTo>
                    <a:pt x="0" y="0"/>
                  </a:moveTo>
                  <a:lnTo>
                    <a:pt x="2" y="20"/>
                  </a:lnTo>
                  <a:lnTo>
                    <a:pt x="16" y="78"/>
                  </a:lnTo>
                  <a:lnTo>
                    <a:pt x="34" y="122"/>
                  </a:lnTo>
                  <a:lnTo>
                    <a:pt x="54" y="158"/>
                  </a:lnTo>
                  <a:lnTo>
                    <a:pt x="79" y="185"/>
                  </a:lnTo>
                  <a:lnTo>
                    <a:pt x="107" y="203"/>
                  </a:lnTo>
                  <a:lnTo>
                    <a:pt x="136" y="212"/>
                  </a:lnTo>
                  <a:lnTo>
                    <a:pt x="166" y="216"/>
                  </a:lnTo>
                  <a:lnTo>
                    <a:pt x="211" y="212"/>
                  </a:lnTo>
                  <a:lnTo>
                    <a:pt x="248" y="194"/>
                  </a:lnTo>
                  <a:lnTo>
                    <a:pt x="279" y="168"/>
                  </a:lnTo>
                  <a:lnTo>
                    <a:pt x="302" y="133"/>
                  </a:lnTo>
                  <a:lnTo>
                    <a:pt x="320" y="96"/>
                  </a:lnTo>
                  <a:lnTo>
                    <a:pt x="331" y="55"/>
                  </a:lnTo>
                  <a:lnTo>
                    <a:pt x="337" y="16"/>
                  </a:lnTo>
                  <a:lnTo>
                    <a:pt x="338" y="0"/>
                  </a:lnTo>
                  <a:lnTo>
                    <a:pt x="242" y="0"/>
                  </a:lnTo>
                  <a:lnTo>
                    <a:pt x="221" y="77"/>
                  </a:lnTo>
                  <a:lnTo>
                    <a:pt x="172" y="109"/>
                  </a:lnTo>
                  <a:lnTo>
                    <a:pt x="116" y="77"/>
                  </a:lnTo>
                  <a:lnTo>
                    <a:pt x="94" y="2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82"/>
            <p:cNvSpPr>
              <a:spLocks/>
            </p:cNvSpPr>
            <p:nvPr/>
          </p:nvSpPr>
          <p:spPr bwMode="auto">
            <a:xfrm>
              <a:off x="4509" y="2228"/>
              <a:ext cx="116" cy="209"/>
            </a:xfrm>
            <a:custGeom>
              <a:avLst/>
              <a:gdLst>
                <a:gd name="T0" fmla="*/ 1 w 348"/>
                <a:gd name="T1" fmla="*/ 452 h 627"/>
                <a:gd name="T2" fmla="*/ 105 w 348"/>
                <a:gd name="T3" fmla="*/ 452 h 627"/>
                <a:gd name="T4" fmla="*/ 108 w 348"/>
                <a:gd name="T5" fmla="*/ 482 h 627"/>
                <a:gd name="T6" fmla="*/ 124 w 348"/>
                <a:gd name="T7" fmla="*/ 506 h 627"/>
                <a:gd name="T8" fmla="*/ 147 w 348"/>
                <a:gd name="T9" fmla="*/ 523 h 627"/>
                <a:gd name="T10" fmla="*/ 173 w 348"/>
                <a:gd name="T11" fmla="*/ 526 h 627"/>
                <a:gd name="T12" fmla="*/ 201 w 348"/>
                <a:gd name="T13" fmla="*/ 520 h 627"/>
                <a:gd name="T14" fmla="*/ 225 w 348"/>
                <a:gd name="T15" fmla="*/ 499 h 627"/>
                <a:gd name="T16" fmla="*/ 241 w 348"/>
                <a:gd name="T17" fmla="*/ 463 h 627"/>
                <a:gd name="T18" fmla="*/ 246 w 348"/>
                <a:gd name="T19" fmla="*/ 410 h 627"/>
                <a:gd name="T20" fmla="*/ 240 w 348"/>
                <a:gd name="T21" fmla="*/ 368 h 627"/>
                <a:gd name="T22" fmla="*/ 227 w 348"/>
                <a:gd name="T23" fmla="*/ 335 h 627"/>
                <a:gd name="T24" fmla="*/ 210 w 348"/>
                <a:gd name="T25" fmla="*/ 313 h 627"/>
                <a:gd name="T26" fmla="*/ 189 w 348"/>
                <a:gd name="T27" fmla="*/ 299 h 627"/>
                <a:gd name="T28" fmla="*/ 166 w 348"/>
                <a:gd name="T29" fmla="*/ 297 h 627"/>
                <a:gd name="T30" fmla="*/ 143 w 348"/>
                <a:gd name="T31" fmla="*/ 303 h 627"/>
                <a:gd name="T32" fmla="*/ 121 w 348"/>
                <a:gd name="T33" fmla="*/ 319 h 627"/>
                <a:gd name="T34" fmla="*/ 105 w 348"/>
                <a:gd name="T35" fmla="*/ 341 h 627"/>
                <a:gd name="T36" fmla="*/ 15 w 348"/>
                <a:gd name="T37" fmla="*/ 341 h 627"/>
                <a:gd name="T38" fmla="*/ 57 w 348"/>
                <a:gd name="T39" fmla="*/ 0 h 627"/>
                <a:gd name="T40" fmla="*/ 329 w 348"/>
                <a:gd name="T41" fmla="*/ 0 h 627"/>
                <a:gd name="T42" fmla="*/ 329 w 348"/>
                <a:gd name="T43" fmla="*/ 110 h 627"/>
                <a:gd name="T44" fmla="*/ 125 w 348"/>
                <a:gd name="T45" fmla="*/ 110 h 627"/>
                <a:gd name="T46" fmla="*/ 105 w 348"/>
                <a:gd name="T47" fmla="*/ 233 h 627"/>
                <a:gd name="T48" fmla="*/ 136 w 348"/>
                <a:gd name="T49" fmla="*/ 214 h 627"/>
                <a:gd name="T50" fmla="*/ 173 w 348"/>
                <a:gd name="T51" fmla="*/ 203 h 627"/>
                <a:gd name="T52" fmla="*/ 213 w 348"/>
                <a:gd name="T53" fmla="*/ 203 h 627"/>
                <a:gd name="T54" fmla="*/ 252 w 348"/>
                <a:gd name="T55" fmla="*/ 213 h 627"/>
                <a:gd name="T56" fmla="*/ 288 w 348"/>
                <a:gd name="T57" fmla="*/ 237 h 627"/>
                <a:gd name="T58" fmla="*/ 318 w 348"/>
                <a:gd name="T59" fmla="*/ 276 h 627"/>
                <a:gd name="T60" fmla="*/ 339 w 348"/>
                <a:gd name="T61" fmla="*/ 332 h 627"/>
                <a:gd name="T62" fmla="*/ 348 w 348"/>
                <a:gd name="T63" fmla="*/ 404 h 627"/>
                <a:gd name="T64" fmla="*/ 347 w 348"/>
                <a:gd name="T65" fmla="*/ 437 h 627"/>
                <a:gd name="T66" fmla="*/ 342 w 348"/>
                <a:gd name="T67" fmla="*/ 473 h 627"/>
                <a:gd name="T68" fmla="*/ 333 w 348"/>
                <a:gd name="T69" fmla="*/ 512 h 627"/>
                <a:gd name="T70" fmla="*/ 317 w 348"/>
                <a:gd name="T71" fmla="*/ 547 h 627"/>
                <a:gd name="T72" fmla="*/ 295 w 348"/>
                <a:gd name="T73" fmla="*/ 578 h 627"/>
                <a:gd name="T74" fmla="*/ 265 w 348"/>
                <a:gd name="T75" fmla="*/ 604 h 627"/>
                <a:gd name="T76" fmla="*/ 227 w 348"/>
                <a:gd name="T77" fmla="*/ 621 h 627"/>
                <a:gd name="T78" fmla="*/ 179 w 348"/>
                <a:gd name="T79" fmla="*/ 627 h 627"/>
                <a:gd name="T80" fmla="*/ 126 w 348"/>
                <a:gd name="T81" fmla="*/ 622 h 627"/>
                <a:gd name="T82" fmla="*/ 84 w 348"/>
                <a:gd name="T83" fmla="*/ 607 h 627"/>
                <a:gd name="T84" fmla="*/ 52 w 348"/>
                <a:gd name="T85" fmla="*/ 583 h 627"/>
                <a:gd name="T86" fmla="*/ 29 w 348"/>
                <a:gd name="T87" fmla="*/ 553 h 627"/>
                <a:gd name="T88" fmla="*/ 12 w 348"/>
                <a:gd name="T89" fmla="*/ 521 h 627"/>
                <a:gd name="T90" fmla="*/ 4 w 348"/>
                <a:gd name="T91" fmla="*/ 491 h 627"/>
                <a:gd name="T92" fmla="*/ 0 w 348"/>
                <a:gd name="T93" fmla="*/ 467 h 627"/>
                <a:gd name="T94" fmla="*/ 1 w 348"/>
                <a:gd name="T95" fmla="*/ 45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627">
                  <a:moveTo>
                    <a:pt x="1" y="452"/>
                  </a:moveTo>
                  <a:lnTo>
                    <a:pt x="105" y="452"/>
                  </a:lnTo>
                  <a:lnTo>
                    <a:pt x="108" y="482"/>
                  </a:lnTo>
                  <a:lnTo>
                    <a:pt x="124" y="506"/>
                  </a:lnTo>
                  <a:lnTo>
                    <a:pt x="147" y="523"/>
                  </a:lnTo>
                  <a:lnTo>
                    <a:pt x="173" y="526"/>
                  </a:lnTo>
                  <a:lnTo>
                    <a:pt x="201" y="520"/>
                  </a:lnTo>
                  <a:lnTo>
                    <a:pt x="225" y="499"/>
                  </a:lnTo>
                  <a:lnTo>
                    <a:pt x="241" y="463"/>
                  </a:lnTo>
                  <a:lnTo>
                    <a:pt x="246" y="410"/>
                  </a:lnTo>
                  <a:lnTo>
                    <a:pt x="240" y="368"/>
                  </a:lnTo>
                  <a:lnTo>
                    <a:pt x="227" y="335"/>
                  </a:lnTo>
                  <a:lnTo>
                    <a:pt x="210" y="313"/>
                  </a:lnTo>
                  <a:lnTo>
                    <a:pt x="189" y="299"/>
                  </a:lnTo>
                  <a:lnTo>
                    <a:pt x="166" y="297"/>
                  </a:lnTo>
                  <a:lnTo>
                    <a:pt x="143" y="303"/>
                  </a:lnTo>
                  <a:lnTo>
                    <a:pt x="121" y="319"/>
                  </a:lnTo>
                  <a:lnTo>
                    <a:pt x="105" y="341"/>
                  </a:lnTo>
                  <a:lnTo>
                    <a:pt x="15" y="341"/>
                  </a:lnTo>
                  <a:lnTo>
                    <a:pt x="57" y="0"/>
                  </a:lnTo>
                  <a:lnTo>
                    <a:pt x="329" y="0"/>
                  </a:lnTo>
                  <a:lnTo>
                    <a:pt x="329" y="110"/>
                  </a:lnTo>
                  <a:lnTo>
                    <a:pt x="125" y="110"/>
                  </a:lnTo>
                  <a:lnTo>
                    <a:pt x="105" y="233"/>
                  </a:lnTo>
                  <a:lnTo>
                    <a:pt x="136" y="214"/>
                  </a:lnTo>
                  <a:lnTo>
                    <a:pt x="173" y="203"/>
                  </a:lnTo>
                  <a:lnTo>
                    <a:pt x="213" y="203"/>
                  </a:lnTo>
                  <a:lnTo>
                    <a:pt x="252" y="213"/>
                  </a:lnTo>
                  <a:lnTo>
                    <a:pt x="288" y="237"/>
                  </a:lnTo>
                  <a:lnTo>
                    <a:pt x="318" y="276"/>
                  </a:lnTo>
                  <a:lnTo>
                    <a:pt x="339" y="332"/>
                  </a:lnTo>
                  <a:lnTo>
                    <a:pt x="348" y="404"/>
                  </a:lnTo>
                  <a:lnTo>
                    <a:pt x="347" y="437"/>
                  </a:lnTo>
                  <a:lnTo>
                    <a:pt x="342" y="473"/>
                  </a:lnTo>
                  <a:lnTo>
                    <a:pt x="333" y="512"/>
                  </a:lnTo>
                  <a:lnTo>
                    <a:pt x="317" y="547"/>
                  </a:lnTo>
                  <a:lnTo>
                    <a:pt x="295" y="578"/>
                  </a:lnTo>
                  <a:lnTo>
                    <a:pt x="265" y="604"/>
                  </a:lnTo>
                  <a:lnTo>
                    <a:pt x="227" y="621"/>
                  </a:lnTo>
                  <a:lnTo>
                    <a:pt x="179" y="627"/>
                  </a:lnTo>
                  <a:lnTo>
                    <a:pt x="126" y="622"/>
                  </a:lnTo>
                  <a:lnTo>
                    <a:pt x="84" y="607"/>
                  </a:lnTo>
                  <a:lnTo>
                    <a:pt x="52" y="583"/>
                  </a:lnTo>
                  <a:lnTo>
                    <a:pt x="29" y="553"/>
                  </a:lnTo>
                  <a:lnTo>
                    <a:pt x="12" y="521"/>
                  </a:lnTo>
                  <a:lnTo>
                    <a:pt x="4" y="491"/>
                  </a:lnTo>
                  <a:lnTo>
                    <a:pt x="0" y="467"/>
                  </a:lnTo>
                  <a:lnTo>
                    <a:pt x="1" y="4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83"/>
            <p:cNvSpPr>
              <a:spLocks/>
            </p:cNvSpPr>
            <p:nvPr/>
          </p:nvSpPr>
          <p:spPr bwMode="auto">
            <a:xfrm>
              <a:off x="4747" y="2013"/>
              <a:ext cx="81" cy="84"/>
            </a:xfrm>
            <a:custGeom>
              <a:avLst/>
              <a:gdLst>
                <a:gd name="T0" fmla="*/ 0 w 243"/>
                <a:gd name="T1" fmla="*/ 253 h 253"/>
                <a:gd name="T2" fmla="*/ 127 w 243"/>
                <a:gd name="T3" fmla="*/ 0 h 253"/>
                <a:gd name="T4" fmla="*/ 243 w 243"/>
                <a:gd name="T5" fmla="*/ 0 h 253"/>
                <a:gd name="T6" fmla="*/ 243 w 243"/>
                <a:gd name="T7" fmla="*/ 253 h 253"/>
                <a:gd name="T8" fmla="*/ 145 w 243"/>
                <a:gd name="T9" fmla="*/ 253 h 253"/>
                <a:gd name="T10" fmla="*/ 145 w 243"/>
                <a:gd name="T11" fmla="*/ 129 h 253"/>
                <a:gd name="T12" fmla="*/ 82 w 243"/>
                <a:gd name="T13" fmla="*/ 253 h 253"/>
                <a:gd name="T14" fmla="*/ 0 w 243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53">
                  <a:moveTo>
                    <a:pt x="0" y="253"/>
                  </a:moveTo>
                  <a:lnTo>
                    <a:pt x="127" y="0"/>
                  </a:lnTo>
                  <a:lnTo>
                    <a:pt x="243" y="0"/>
                  </a:lnTo>
                  <a:lnTo>
                    <a:pt x="243" y="253"/>
                  </a:lnTo>
                  <a:lnTo>
                    <a:pt x="145" y="253"/>
                  </a:lnTo>
                  <a:lnTo>
                    <a:pt x="145" y="129"/>
                  </a:lnTo>
                  <a:lnTo>
                    <a:pt x="82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84"/>
            <p:cNvSpPr>
              <a:spLocks/>
            </p:cNvSpPr>
            <p:nvPr/>
          </p:nvSpPr>
          <p:spPr bwMode="auto">
            <a:xfrm>
              <a:off x="4728" y="2097"/>
              <a:ext cx="118" cy="120"/>
            </a:xfrm>
            <a:custGeom>
              <a:avLst/>
              <a:gdLst>
                <a:gd name="T0" fmla="*/ 57 w 354"/>
                <a:gd name="T1" fmla="*/ 0 h 360"/>
                <a:gd name="T2" fmla="*/ 0 w 354"/>
                <a:gd name="T3" fmla="*/ 115 h 360"/>
                <a:gd name="T4" fmla="*/ 0 w 354"/>
                <a:gd name="T5" fmla="*/ 225 h 360"/>
                <a:gd name="T6" fmla="*/ 202 w 354"/>
                <a:gd name="T7" fmla="*/ 225 h 360"/>
                <a:gd name="T8" fmla="*/ 202 w 354"/>
                <a:gd name="T9" fmla="*/ 360 h 360"/>
                <a:gd name="T10" fmla="*/ 300 w 354"/>
                <a:gd name="T11" fmla="*/ 360 h 360"/>
                <a:gd name="T12" fmla="*/ 300 w 354"/>
                <a:gd name="T13" fmla="*/ 225 h 360"/>
                <a:gd name="T14" fmla="*/ 354 w 354"/>
                <a:gd name="T15" fmla="*/ 225 h 360"/>
                <a:gd name="T16" fmla="*/ 354 w 354"/>
                <a:gd name="T17" fmla="*/ 123 h 360"/>
                <a:gd name="T18" fmla="*/ 300 w 354"/>
                <a:gd name="T19" fmla="*/ 123 h 360"/>
                <a:gd name="T20" fmla="*/ 300 w 354"/>
                <a:gd name="T21" fmla="*/ 0 h 360"/>
                <a:gd name="T22" fmla="*/ 202 w 354"/>
                <a:gd name="T23" fmla="*/ 0 h 360"/>
                <a:gd name="T24" fmla="*/ 202 w 354"/>
                <a:gd name="T25" fmla="*/ 123 h 360"/>
                <a:gd name="T26" fmla="*/ 74 w 354"/>
                <a:gd name="T27" fmla="*/ 123 h 360"/>
                <a:gd name="T28" fmla="*/ 139 w 354"/>
                <a:gd name="T29" fmla="*/ 0 h 360"/>
                <a:gd name="T30" fmla="*/ 57 w 354"/>
                <a:gd name="T3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360">
                  <a:moveTo>
                    <a:pt x="57" y="0"/>
                  </a:moveTo>
                  <a:lnTo>
                    <a:pt x="0" y="115"/>
                  </a:lnTo>
                  <a:lnTo>
                    <a:pt x="0" y="225"/>
                  </a:lnTo>
                  <a:lnTo>
                    <a:pt x="202" y="225"/>
                  </a:lnTo>
                  <a:lnTo>
                    <a:pt x="202" y="360"/>
                  </a:lnTo>
                  <a:lnTo>
                    <a:pt x="300" y="360"/>
                  </a:lnTo>
                  <a:lnTo>
                    <a:pt x="300" y="225"/>
                  </a:lnTo>
                  <a:lnTo>
                    <a:pt x="354" y="225"/>
                  </a:lnTo>
                  <a:lnTo>
                    <a:pt x="354" y="123"/>
                  </a:lnTo>
                  <a:lnTo>
                    <a:pt x="300" y="123"/>
                  </a:lnTo>
                  <a:lnTo>
                    <a:pt x="300" y="0"/>
                  </a:lnTo>
                  <a:lnTo>
                    <a:pt x="202" y="0"/>
                  </a:lnTo>
                  <a:lnTo>
                    <a:pt x="202" y="123"/>
                  </a:lnTo>
                  <a:lnTo>
                    <a:pt x="74" y="123"/>
                  </a:lnTo>
                  <a:lnTo>
                    <a:pt x="139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auto">
            <a:xfrm>
              <a:off x="4814" y="1711"/>
              <a:ext cx="115" cy="213"/>
            </a:xfrm>
            <a:custGeom>
              <a:avLst/>
              <a:gdLst>
                <a:gd name="T0" fmla="*/ 135 w 346"/>
                <a:gd name="T1" fmla="*/ 354 h 638"/>
                <a:gd name="T2" fmla="*/ 135 w 346"/>
                <a:gd name="T3" fmla="*/ 272 h 638"/>
                <a:gd name="T4" fmla="*/ 189 w 346"/>
                <a:gd name="T5" fmla="*/ 260 h 638"/>
                <a:gd name="T6" fmla="*/ 220 w 346"/>
                <a:gd name="T7" fmla="*/ 229 h 638"/>
                <a:gd name="T8" fmla="*/ 231 w 346"/>
                <a:gd name="T9" fmla="*/ 187 h 638"/>
                <a:gd name="T10" fmla="*/ 224 w 346"/>
                <a:gd name="T11" fmla="*/ 144 h 638"/>
                <a:gd name="T12" fmla="*/ 210 w 346"/>
                <a:gd name="T13" fmla="*/ 121 h 638"/>
                <a:gd name="T14" fmla="*/ 192 w 346"/>
                <a:gd name="T15" fmla="*/ 108 h 638"/>
                <a:gd name="T16" fmla="*/ 170 w 346"/>
                <a:gd name="T17" fmla="*/ 102 h 638"/>
                <a:gd name="T18" fmla="*/ 148 w 346"/>
                <a:gd name="T19" fmla="*/ 105 h 638"/>
                <a:gd name="T20" fmla="*/ 127 w 346"/>
                <a:gd name="T21" fmla="*/ 117 h 638"/>
                <a:gd name="T22" fmla="*/ 111 w 346"/>
                <a:gd name="T23" fmla="*/ 140 h 638"/>
                <a:gd name="T24" fmla="*/ 103 w 346"/>
                <a:gd name="T25" fmla="*/ 170 h 638"/>
                <a:gd name="T26" fmla="*/ 103 w 346"/>
                <a:gd name="T27" fmla="*/ 211 h 638"/>
                <a:gd name="T28" fmla="*/ 6 w 346"/>
                <a:gd name="T29" fmla="*/ 211 h 638"/>
                <a:gd name="T30" fmla="*/ 7 w 346"/>
                <a:gd name="T31" fmla="*/ 174 h 638"/>
                <a:gd name="T32" fmla="*/ 12 w 346"/>
                <a:gd name="T33" fmla="*/ 134 h 638"/>
                <a:gd name="T34" fmla="*/ 19 w 346"/>
                <a:gd name="T35" fmla="*/ 99 h 638"/>
                <a:gd name="T36" fmla="*/ 33 w 346"/>
                <a:gd name="T37" fmla="*/ 67 h 638"/>
                <a:gd name="T38" fmla="*/ 55 w 346"/>
                <a:gd name="T39" fmla="*/ 39 h 638"/>
                <a:gd name="T40" fmla="*/ 84 w 346"/>
                <a:gd name="T41" fmla="*/ 18 h 638"/>
                <a:gd name="T42" fmla="*/ 121 w 346"/>
                <a:gd name="T43" fmla="*/ 4 h 638"/>
                <a:gd name="T44" fmla="*/ 169 w 346"/>
                <a:gd name="T45" fmla="*/ 0 h 638"/>
                <a:gd name="T46" fmla="*/ 236 w 346"/>
                <a:gd name="T47" fmla="*/ 10 h 638"/>
                <a:gd name="T48" fmla="*/ 283 w 346"/>
                <a:gd name="T49" fmla="*/ 39 h 638"/>
                <a:gd name="T50" fmla="*/ 315 w 346"/>
                <a:gd name="T51" fmla="*/ 82 h 638"/>
                <a:gd name="T52" fmla="*/ 331 w 346"/>
                <a:gd name="T53" fmla="*/ 132 h 638"/>
                <a:gd name="T54" fmla="*/ 332 w 346"/>
                <a:gd name="T55" fmla="*/ 184 h 638"/>
                <a:gd name="T56" fmla="*/ 322 w 346"/>
                <a:gd name="T57" fmla="*/ 234 h 638"/>
                <a:gd name="T58" fmla="*/ 301 w 346"/>
                <a:gd name="T59" fmla="*/ 273 h 638"/>
                <a:gd name="T60" fmla="*/ 271 w 346"/>
                <a:gd name="T61" fmla="*/ 301 h 638"/>
                <a:gd name="T62" fmla="*/ 309 w 346"/>
                <a:gd name="T63" fmla="*/ 332 h 638"/>
                <a:gd name="T64" fmla="*/ 334 w 346"/>
                <a:gd name="T65" fmla="*/ 379 h 638"/>
                <a:gd name="T66" fmla="*/ 346 w 346"/>
                <a:gd name="T67" fmla="*/ 434 h 638"/>
                <a:gd name="T68" fmla="*/ 345 w 346"/>
                <a:gd name="T69" fmla="*/ 492 h 638"/>
                <a:gd name="T70" fmla="*/ 330 w 346"/>
                <a:gd name="T71" fmla="*/ 548 h 638"/>
                <a:gd name="T72" fmla="*/ 297 w 346"/>
                <a:gd name="T73" fmla="*/ 594 h 638"/>
                <a:gd name="T74" fmla="*/ 249 w 346"/>
                <a:gd name="T75" fmla="*/ 627 h 638"/>
                <a:gd name="T76" fmla="*/ 183 w 346"/>
                <a:gd name="T77" fmla="*/ 638 h 638"/>
                <a:gd name="T78" fmla="*/ 135 w 346"/>
                <a:gd name="T79" fmla="*/ 634 h 638"/>
                <a:gd name="T80" fmla="*/ 93 w 346"/>
                <a:gd name="T81" fmla="*/ 621 h 638"/>
                <a:gd name="T82" fmla="*/ 61 w 346"/>
                <a:gd name="T83" fmla="*/ 602 h 638"/>
                <a:gd name="T84" fmla="*/ 36 w 346"/>
                <a:gd name="T85" fmla="*/ 576 h 638"/>
                <a:gd name="T86" fmla="*/ 16 w 346"/>
                <a:gd name="T87" fmla="*/ 546 h 638"/>
                <a:gd name="T88" fmla="*/ 4 w 346"/>
                <a:gd name="T89" fmla="*/ 513 h 638"/>
                <a:gd name="T90" fmla="*/ 0 w 346"/>
                <a:gd name="T91" fmla="*/ 478 h 638"/>
                <a:gd name="T92" fmla="*/ 0 w 346"/>
                <a:gd name="T93" fmla="*/ 442 h 638"/>
                <a:gd name="T94" fmla="*/ 96 w 346"/>
                <a:gd name="T95" fmla="*/ 442 h 638"/>
                <a:gd name="T96" fmla="*/ 104 w 346"/>
                <a:gd name="T97" fmla="*/ 486 h 638"/>
                <a:gd name="T98" fmla="*/ 121 w 346"/>
                <a:gd name="T99" fmla="*/ 517 h 638"/>
                <a:gd name="T100" fmla="*/ 141 w 346"/>
                <a:gd name="T101" fmla="*/ 535 h 638"/>
                <a:gd name="T102" fmla="*/ 164 w 346"/>
                <a:gd name="T103" fmla="*/ 544 h 638"/>
                <a:gd name="T104" fmla="*/ 187 w 346"/>
                <a:gd name="T105" fmla="*/ 542 h 638"/>
                <a:gd name="T106" fmla="*/ 208 w 346"/>
                <a:gd name="T107" fmla="*/ 530 h 638"/>
                <a:gd name="T108" fmla="*/ 226 w 346"/>
                <a:gd name="T109" fmla="*/ 508 h 638"/>
                <a:gd name="T110" fmla="*/ 237 w 346"/>
                <a:gd name="T111" fmla="*/ 477 h 638"/>
                <a:gd name="T112" fmla="*/ 237 w 346"/>
                <a:gd name="T113" fmla="*/ 424 h 638"/>
                <a:gd name="T114" fmla="*/ 220 w 346"/>
                <a:gd name="T115" fmla="*/ 382 h 638"/>
                <a:gd name="T116" fmla="*/ 184 w 346"/>
                <a:gd name="T117" fmla="*/ 357 h 638"/>
                <a:gd name="T118" fmla="*/ 135 w 346"/>
                <a:gd name="T119" fmla="*/ 35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6" h="638">
                  <a:moveTo>
                    <a:pt x="135" y="354"/>
                  </a:moveTo>
                  <a:lnTo>
                    <a:pt x="135" y="272"/>
                  </a:lnTo>
                  <a:lnTo>
                    <a:pt x="189" y="260"/>
                  </a:lnTo>
                  <a:lnTo>
                    <a:pt x="220" y="229"/>
                  </a:lnTo>
                  <a:lnTo>
                    <a:pt x="231" y="187"/>
                  </a:lnTo>
                  <a:lnTo>
                    <a:pt x="224" y="144"/>
                  </a:lnTo>
                  <a:lnTo>
                    <a:pt x="210" y="121"/>
                  </a:lnTo>
                  <a:lnTo>
                    <a:pt x="192" y="108"/>
                  </a:lnTo>
                  <a:lnTo>
                    <a:pt x="170" y="102"/>
                  </a:lnTo>
                  <a:lnTo>
                    <a:pt x="148" y="105"/>
                  </a:lnTo>
                  <a:lnTo>
                    <a:pt x="127" y="117"/>
                  </a:lnTo>
                  <a:lnTo>
                    <a:pt x="111" y="140"/>
                  </a:lnTo>
                  <a:lnTo>
                    <a:pt x="103" y="170"/>
                  </a:lnTo>
                  <a:lnTo>
                    <a:pt x="103" y="211"/>
                  </a:lnTo>
                  <a:lnTo>
                    <a:pt x="6" y="211"/>
                  </a:lnTo>
                  <a:lnTo>
                    <a:pt x="7" y="174"/>
                  </a:lnTo>
                  <a:lnTo>
                    <a:pt x="12" y="134"/>
                  </a:lnTo>
                  <a:lnTo>
                    <a:pt x="19" y="99"/>
                  </a:lnTo>
                  <a:lnTo>
                    <a:pt x="33" y="67"/>
                  </a:lnTo>
                  <a:lnTo>
                    <a:pt x="55" y="39"/>
                  </a:lnTo>
                  <a:lnTo>
                    <a:pt x="84" y="18"/>
                  </a:lnTo>
                  <a:lnTo>
                    <a:pt x="121" y="4"/>
                  </a:lnTo>
                  <a:lnTo>
                    <a:pt x="169" y="0"/>
                  </a:lnTo>
                  <a:lnTo>
                    <a:pt x="236" y="10"/>
                  </a:lnTo>
                  <a:lnTo>
                    <a:pt x="283" y="39"/>
                  </a:lnTo>
                  <a:lnTo>
                    <a:pt x="315" y="82"/>
                  </a:lnTo>
                  <a:lnTo>
                    <a:pt x="331" y="132"/>
                  </a:lnTo>
                  <a:lnTo>
                    <a:pt x="332" y="184"/>
                  </a:lnTo>
                  <a:lnTo>
                    <a:pt x="322" y="234"/>
                  </a:lnTo>
                  <a:lnTo>
                    <a:pt x="301" y="273"/>
                  </a:lnTo>
                  <a:lnTo>
                    <a:pt x="271" y="301"/>
                  </a:lnTo>
                  <a:lnTo>
                    <a:pt x="309" y="332"/>
                  </a:lnTo>
                  <a:lnTo>
                    <a:pt x="334" y="379"/>
                  </a:lnTo>
                  <a:lnTo>
                    <a:pt x="346" y="434"/>
                  </a:lnTo>
                  <a:lnTo>
                    <a:pt x="345" y="492"/>
                  </a:lnTo>
                  <a:lnTo>
                    <a:pt x="330" y="548"/>
                  </a:lnTo>
                  <a:lnTo>
                    <a:pt x="297" y="594"/>
                  </a:lnTo>
                  <a:lnTo>
                    <a:pt x="249" y="627"/>
                  </a:lnTo>
                  <a:lnTo>
                    <a:pt x="183" y="638"/>
                  </a:lnTo>
                  <a:lnTo>
                    <a:pt x="135" y="634"/>
                  </a:lnTo>
                  <a:lnTo>
                    <a:pt x="93" y="621"/>
                  </a:lnTo>
                  <a:lnTo>
                    <a:pt x="61" y="602"/>
                  </a:lnTo>
                  <a:lnTo>
                    <a:pt x="36" y="576"/>
                  </a:lnTo>
                  <a:lnTo>
                    <a:pt x="16" y="546"/>
                  </a:lnTo>
                  <a:lnTo>
                    <a:pt x="4" y="513"/>
                  </a:lnTo>
                  <a:lnTo>
                    <a:pt x="0" y="478"/>
                  </a:lnTo>
                  <a:lnTo>
                    <a:pt x="0" y="442"/>
                  </a:lnTo>
                  <a:lnTo>
                    <a:pt x="96" y="442"/>
                  </a:lnTo>
                  <a:lnTo>
                    <a:pt x="104" y="486"/>
                  </a:lnTo>
                  <a:lnTo>
                    <a:pt x="121" y="517"/>
                  </a:lnTo>
                  <a:lnTo>
                    <a:pt x="141" y="535"/>
                  </a:lnTo>
                  <a:lnTo>
                    <a:pt x="164" y="544"/>
                  </a:lnTo>
                  <a:lnTo>
                    <a:pt x="187" y="542"/>
                  </a:lnTo>
                  <a:lnTo>
                    <a:pt x="208" y="530"/>
                  </a:lnTo>
                  <a:lnTo>
                    <a:pt x="226" y="508"/>
                  </a:lnTo>
                  <a:lnTo>
                    <a:pt x="237" y="477"/>
                  </a:lnTo>
                  <a:lnTo>
                    <a:pt x="237" y="424"/>
                  </a:lnTo>
                  <a:lnTo>
                    <a:pt x="220" y="382"/>
                  </a:lnTo>
                  <a:lnTo>
                    <a:pt x="184" y="357"/>
                  </a:lnTo>
                  <a:lnTo>
                    <a:pt x="135" y="3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86"/>
            <p:cNvSpPr>
              <a:spLocks/>
            </p:cNvSpPr>
            <p:nvPr/>
          </p:nvSpPr>
          <p:spPr bwMode="auto">
            <a:xfrm>
              <a:off x="4716" y="1414"/>
              <a:ext cx="115" cy="211"/>
            </a:xfrm>
            <a:custGeom>
              <a:avLst/>
              <a:gdLst>
                <a:gd name="T0" fmla="*/ 0 w 345"/>
                <a:gd name="T1" fmla="*/ 631 h 631"/>
                <a:gd name="T2" fmla="*/ 6 w 345"/>
                <a:gd name="T3" fmla="*/ 553 h 631"/>
                <a:gd name="T4" fmla="*/ 28 w 345"/>
                <a:gd name="T5" fmla="*/ 490 h 631"/>
                <a:gd name="T6" fmla="*/ 62 w 345"/>
                <a:gd name="T7" fmla="*/ 438 h 631"/>
                <a:gd name="T8" fmla="*/ 104 w 345"/>
                <a:gd name="T9" fmla="*/ 395 h 631"/>
                <a:gd name="T10" fmla="*/ 148 w 345"/>
                <a:gd name="T11" fmla="*/ 356 h 631"/>
                <a:gd name="T12" fmla="*/ 188 w 345"/>
                <a:gd name="T13" fmla="*/ 318 h 631"/>
                <a:gd name="T14" fmla="*/ 220 w 345"/>
                <a:gd name="T15" fmla="*/ 278 h 631"/>
                <a:gd name="T16" fmla="*/ 238 w 345"/>
                <a:gd name="T17" fmla="*/ 232 h 631"/>
                <a:gd name="T18" fmla="*/ 237 w 345"/>
                <a:gd name="T19" fmla="*/ 180 h 631"/>
                <a:gd name="T20" fmla="*/ 224 w 345"/>
                <a:gd name="T21" fmla="*/ 140 h 631"/>
                <a:gd name="T22" fmla="*/ 202 w 345"/>
                <a:gd name="T23" fmla="*/ 116 h 631"/>
                <a:gd name="T24" fmla="*/ 178 w 345"/>
                <a:gd name="T25" fmla="*/ 108 h 631"/>
                <a:gd name="T26" fmla="*/ 136 w 345"/>
                <a:gd name="T27" fmla="*/ 120 h 631"/>
                <a:gd name="T28" fmla="*/ 115 w 345"/>
                <a:gd name="T29" fmla="*/ 149 h 631"/>
                <a:gd name="T30" fmla="*/ 104 w 345"/>
                <a:gd name="T31" fmla="*/ 188 h 631"/>
                <a:gd name="T32" fmla="*/ 102 w 345"/>
                <a:gd name="T33" fmla="*/ 232 h 631"/>
                <a:gd name="T34" fmla="*/ 7 w 345"/>
                <a:gd name="T35" fmla="*/ 232 h 631"/>
                <a:gd name="T36" fmla="*/ 8 w 345"/>
                <a:gd name="T37" fmla="*/ 202 h 631"/>
                <a:gd name="T38" fmla="*/ 12 w 345"/>
                <a:gd name="T39" fmla="*/ 167 h 631"/>
                <a:gd name="T40" fmla="*/ 20 w 345"/>
                <a:gd name="T41" fmla="*/ 128 h 631"/>
                <a:gd name="T42" fmla="*/ 32 w 345"/>
                <a:gd name="T43" fmla="*/ 90 h 631"/>
                <a:gd name="T44" fmla="*/ 52 w 345"/>
                <a:gd name="T45" fmla="*/ 55 h 631"/>
                <a:gd name="T46" fmla="*/ 81 w 345"/>
                <a:gd name="T47" fmla="*/ 26 h 631"/>
                <a:gd name="T48" fmla="*/ 121 w 345"/>
                <a:gd name="T49" fmla="*/ 6 h 631"/>
                <a:gd name="T50" fmla="*/ 171 w 345"/>
                <a:gd name="T51" fmla="*/ 0 h 631"/>
                <a:gd name="T52" fmla="*/ 218 w 345"/>
                <a:gd name="T53" fmla="*/ 5 h 631"/>
                <a:gd name="T54" fmla="*/ 259 w 345"/>
                <a:gd name="T55" fmla="*/ 23 h 631"/>
                <a:gd name="T56" fmla="*/ 292 w 345"/>
                <a:gd name="T57" fmla="*/ 50 h 631"/>
                <a:gd name="T58" fmla="*/ 319 w 345"/>
                <a:gd name="T59" fmla="*/ 84 h 631"/>
                <a:gd name="T60" fmla="*/ 336 w 345"/>
                <a:gd name="T61" fmla="*/ 126 h 631"/>
                <a:gd name="T62" fmla="*/ 345 w 345"/>
                <a:gd name="T63" fmla="*/ 172 h 631"/>
                <a:gd name="T64" fmla="*/ 344 w 345"/>
                <a:gd name="T65" fmla="*/ 221 h 631"/>
                <a:gd name="T66" fmla="*/ 333 w 345"/>
                <a:gd name="T67" fmla="*/ 271 h 631"/>
                <a:gd name="T68" fmla="*/ 318 w 345"/>
                <a:gd name="T69" fmla="*/ 307 h 631"/>
                <a:gd name="T70" fmla="*/ 295 w 345"/>
                <a:gd name="T71" fmla="*/ 341 h 631"/>
                <a:gd name="T72" fmla="*/ 266 w 345"/>
                <a:gd name="T73" fmla="*/ 372 h 631"/>
                <a:gd name="T74" fmla="*/ 234 w 345"/>
                <a:gd name="T75" fmla="*/ 403 h 631"/>
                <a:gd name="T76" fmla="*/ 202 w 345"/>
                <a:gd name="T77" fmla="*/ 434 h 631"/>
                <a:gd name="T78" fmla="*/ 172 w 345"/>
                <a:gd name="T79" fmla="*/ 462 h 631"/>
                <a:gd name="T80" fmla="*/ 147 w 345"/>
                <a:gd name="T81" fmla="*/ 490 h 631"/>
                <a:gd name="T82" fmla="*/ 129 w 345"/>
                <a:gd name="T83" fmla="*/ 516 h 631"/>
                <a:gd name="T84" fmla="*/ 340 w 345"/>
                <a:gd name="T85" fmla="*/ 516 h 631"/>
                <a:gd name="T86" fmla="*/ 340 w 345"/>
                <a:gd name="T87" fmla="*/ 631 h 631"/>
                <a:gd name="T88" fmla="*/ 0 w 345"/>
                <a:gd name="T8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5" h="631">
                  <a:moveTo>
                    <a:pt x="0" y="631"/>
                  </a:moveTo>
                  <a:lnTo>
                    <a:pt x="6" y="553"/>
                  </a:lnTo>
                  <a:lnTo>
                    <a:pt x="28" y="490"/>
                  </a:lnTo>
                  <a:lnTo>
                    <a:pt x="62" y="438"/>
                  </a:lnTo>
                  <a:lnTo>
                    <a:pt x="104" y="395"/>
                  </a:lnTo>
                  <a:lnTo>
                    <a:pt x="148" y="356"/>
                  </a:lnTo>
                  <a:lnTo>
                    <a:pt x="188" y="318"/>
                  </a:lnTo>
                  <a:lnTo>
                    <a:pt x="220" y="278"/>
                  </a:lnTo>
                  <a:lnTo>
                    <a:pt x="238" y="232"/>
                  </a:lnTo>
                  <a:lnTo>
                    <a:pt x="237" y="180"/>
                  </a:lnTo>
                  <a:lnTo>
                    <a:pt x="224" y="140"/>
                  </a:lnTo>
                  <a:lnTo>
                    <a:pt x="202" y="116"/>
                  </a:lnTo>
                  <a:lnTo>
                    <a:pt x="178" y="108"/>
                  </a:lnTo>
                  <a:lnTo>
                    <a:pt x="136" y="120"/>
                  </a:lnTo>
                  <a:lnTo>
                    <a:pt x="115" y="149"/>
                  </a:lnTo>
                  <a:lnTo>
                    <a:pt x="104" y="188"/>
                  </a:lnTo>
                  <a:lnTo>
                    <a:pt x="102" y="232"/>
                  </a:lnTo>
                  <a:lnTo>
                    <a:pt x="7" y="232"/>
                  </a:lnTo>
                  <a:lnTo>
                    <a:pt x="8" y="202"/>
                  </a:lnTo>
                  <a:lnTo>
                    <a:pt x="12" y="167"/>
                  </a:lnTo>
                  <a:lnTo>
                    <a:pt x="20" y="128"/>
                  </a:lnTo>
                  <a:lnTo>
                    <a:pt x="32" y="90"/>
                  </a:lnTo>
                  <a:lnTo>
                    <a:pt x="52" y="55"/>
                  </a:lnTo>
                  <a:lnTo>
                    <a:pt x="81" y="26"/>
                  </a:lnTo>
                  <a:lnTo>
                    <a:pt x="121" y="6"/>
                  </a:lnTo>
                  <a:lnTo>
                    <a:pt x="171" y="0"/>
                  </a:lnTo>
                  <a:lnTo>
                    <a:pt x="218" y="5"/>
                  </a:lnTo>
                  <a:lnTo>
                    <a:pt x="259" y="23"/>
                  </a:lnTo>
                  <a:lnTo>
                    <a:pt x="292" y="50"/>
                  </a:lnTo>
                  <a:lnTo>
                    <a:pt x="319" y="84"/>
                  </a:lnTo>
                  <a:lnTo>
                    <a:pt x="336" y="126"/>
                  </a:lnTo>
                  <a:lnTo>
                    <a:pt x="345" y="172"/>
                  </a:lnTo>
                  <a:lnTo>
                    <a:pt x="344" y="221"/>
                  </a:lnTo>
                  <a:lnTo>
                    <a:pt x="333" y="271"/>
                  </a:lnTo>
                  <a:lnTo>
                    <a:pt x="318" y="307"/>
                  </a:lnTo>
                  <a:lnTo>
                    <a:pt x="295" y="341"/>
                  </a:lnTo>
                  <a:lnTo>
                    <a:pt x="266" y="372"/>
                  </a:lnTo>
                  <a:lnTo>
                    <a:pt x="234" y="403"/>
                  </a:lnTo>
                  <a:lnTo>
                    <a:pt x="202" y="434"/>
                  </a:lnTo>
                  <a:lnTo>
                    <a:pt x="172" y="462"/>
                  </a:lnTo>
                  <a:lnTo>
                    <a:pt x="147" y="490"/>
                  </a:lnTo>
                  <a:lnTo>
                    <a:pt x="129" y="516"/>
                  </a:lnTo>
                  <a:lnTo>
                    <a:pt x="340" y="516"/>
                  </a:lnTo>
                  <a:lnTo>
                    <a:pt x="34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87"/>
            <p:cNvSpPr>
              <a:spLocks/>
            </p:cNvSpPr>
            <p:nvPr/>
          </p:nvSpPr>
          <p:spPr bwMode="auto">
            <a:xfrm>
              <a:off x="4505" y="1205"/>
              <a:ext cx="75" cy="207"/>
            </a:xfrm>
            <a:custGeom>
              <a:avLst/>
              <a:gdLst>
                <a:gd name="T0" fmla="*/ 123 w 225"/>
                <a:gd name="T1" fmla="*/ 620 h 620"/>
                <a:gd name="T2" fmla="*/ 123 w 225"/>
                <a:gd name="T3" fmla="*/ 198 h 620"/>
                <a:gd name="T4" fmla="*/ 0 w 225"/>
                <a:gd name="T5" fmla="*/ 198 h 620"/>
                <a:gd name="T6" fmla="*/ 0 w 225"/>
                <a:gd name="T7" fmla="*/ 116 h 620"/>
                <a:gd name="T8" fmla="*/ 30 w 225"/>
                <a:gd name="T9" fmla="*/ 112 h 620"/>
                <a:gd name="T10" fmla="*/ 58 w 225"/>
                <a:gd name="T11" fmla="*/ 106 h 620"/>
                <a:gd name="T12" fmla="*/ 82 w 225"/>
                <a:gd name="T13" fmla="*/ 98 h 620"/>
                <a:gd name="T14" fmla="*/ 105 w 225"/>
                <a:gd name="T15" fmla="*/ 86 h 620"/>
                <a:gd name="T16" fmla="*/ 123 w 225"/>
                <a:gd name="T17" fmla="*/ 71 h 620"/>
                <a:gd name="T18" fmla="*/ 138 w 225"/>
                <a:gd name="T19" fmla="*/ 52 h 620"/>
                <a:gd name="T20" fmla="*/ 149 w 225"/>
                <a:gd name="T21" fmla="*/ 29 h 620"/>
                <a:gd name="T22" fmla="*/ 156 w 225"/>
                <a:gd name="T23" fmla="*/ 0 h 620"/>
                <a:gd name="T24" fmla="*/ 225 w 225"/>
                <a:gd name="T25" fmla="*/ 0 h 620"/>
                <a:gd name="T26" fmla="*/ 225 w 225"/>
                <a:gd name="T27" fmla="*/ 620 h 620"/>
                <a:gd name="T28" fmla="*/ 123 w 225"/>
                <a:gd name="T2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20">
                  <a:moveTo>
                    <a:pt x="123" y="620"/>
                  </a:moveTo>
                  <a:lnTo>
                    <a:pt x="123" y="198"/>
                  </a:lnTo>
                  <a:lnTo>
                    <a:pt x="0" y="198"/>
                  </a:lnTo>
                  <a:lnTo>
                    <a:pt x="0" y="116"/>
                  </a:lnTo>
                  <a:lnTo>
                    <a:pt x="30" y="112"/>
                  </a:lnTo>
                  <a:lnTo>
                    <a:pt x="58" y="106"/>
                  </a:lnTo>
                  <a:lnTo>
                    <a:pt x="82" y="98"/>
                  </a:lnTo>
                  <a:lnTo>
                    <a:pt x="105" y="86"/>
                  </a:lnTo>
                  <a:lnTo>
                    <a:pt x="123" y="71"/>
                  </a:lnTo>
                  <a:lnTo>
                    <a:pt x="138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20"/>
                  </a:lnTo>
                  <a:lnTo>
                    <a:pt x="123" y="6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88"/>
            <p:cNvSpPr>
              <a:spLocks/>
            </p:cNvSpPr>
            <p:nvPr/>
          </p:nvSpPr>
          <p:spPr bwMode="auto">
            <a:xfrm>
              <a:off x="4238" y="1796"/>
              <a:ext cx="71" cy="72"/>
            </a:xfrm>
            <a:custGeom>
              <a:avLst/>
              <a:gdLst>
                <a:gd name="T0" fmla="*/ 107 w 214"/>
                <a:gd name="T1" fmla="*/ 216 h 216"/>
                <a:gd name="T2" fmla="*/ 148 w 214"/>
                <a:gd name="T3" fmla="*/ 208 h 216"/>
                <a:gd name="T4" fmla="*/ 183 w 214"/>
                <a:gd name="T5" fmla="*/ 185 h 216"/>
                <a:gd name="T6" fmla="*/ 206 w 214"/>
                <a:gd name="T7" fmla="*/ 150 h 216"/>
                <a:gd name="T8" fmla="*/ 214 w 214"/>
                <a:gd name="T9" fmla="*/ 109 h 216"/>
                <a:gd name="T10" fmla="*/ 206 w 214"/>
                <a:gd name="T11" fmla="*/ 66 h 216"/>
                <a:gd name="T12" fmla="*/ 183 w 214"/>
                <a:gd name="T13" fmla="*/ 30 h 216"/>
                <a:gd name="T14" fmla="*/ 148 w 214"/>
                <a:gd name="T15" fmla="*/ 8 h 216"/>
                <a:gd name="T16" fmla="*/ 107 w 214"/>
                <a:gd name="T17" fmla="*/ 0 h 216"/>
                <a:gd name="T18" fmla="*/ 66 w 214"/>
                <a:gd name="T19" fmla="*/ 8 h 216"/>
                <a:gd name="T20" fmla="*/ 31 w 214"/>
                <a:gd name="T21" fmla="*/ 30 h 216"/>
                <a:gd name="T22" fmla="*/ 8 w 214"/>
                <a:gd name="T23" fmla="*/ 66 h 216"/>
                <a:gd name="T24" fmla="*/ 0 w 214"/>
                <a:gd name="T25" fmla="*/ 109 h 216"/>
                <a:gd name="T26" fmla="*/ 8 w 214"/>
                <a:gd name="T27" fmla="*/ 150 h 216"/>
                <a:gd name="T28" fmla="*/ 31 w 214"/>
                <a:gd name="T29" fmla="*/ 185 h 216"/>
                <a:gd name="T30" fmla="*/ 66 w 214"/>
                <a:gd name="T31" fmla="*/ 208 h 216"/>
                <a:gd name="T32" fmla="*/ 107 w 214"/>
                <a:gd name="T3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4" h="216">
                  <a:moveTo>
                    <a:pt x="107" y="216"/>
                  </a:moveTo>
                  <a:lnTo>
                    <a:pt x="148" y="208"/>
                  </a:lnTo>
                  <a:lnTo>
                    <a:pt x="183" y="185"/>
                  </a:lnTo>
                  <a:lnTo>
                    <a:pt x="206" y="150"/>
                  </a:lnTo>
                  <a:lnTo>
                    <a:pt x="214" y="109"/>
                  </a:lnTo>
                  <a:lnTo>
                    <a:pt x="206" y="66"/>
                  </a:lnTo>
                  <a:lnTo>
                    <a:pt x="183" y="30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6" y="8"/>
                  </a:lnTo>
                  <a:lnTo>
                    <a:pt x="31" y="30"/>
                  </a:lnTo>
                  <a:lnTo>
                    <a:pt x="8" y="66"/>
                  </a:lnTo>
                  <a:lnTo>
                    <a:pt x="0" y="109"/>
                  </a:lnTo>
                  <a:lnTo>
                    <a:pt x="8" y="150"/>
                  </a:lnTo>
                  <a:lnTo>
                    <a:pt x="31" y="185"/>
                  </a:lnTo>
                  <a:lnTo>
                    <a:pt x="66" y="208"/>
                  </a:lnTo>
                  <a:lnTo>
                    <a:pt x="107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>
              <a:off x="5118" y="1832"/>
              <a:ext cx="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6" name="Freeform 90"/>
            <p:cNvSpPr>
              <a:spLocks/>
            </p:cNvSpPr>
            <p:nvPr/>
          </p:nvSpPr>
          <p:spPr bwMode="auto">
            <a:xfrm>
              <a:off x="3378" y="935"/>
              <a:ext cx="896" cy="897"/>
            </a:xfrm>
            <a:custGeom>
              <a:avLst/>
              <a:gdLst>
                <a:gd name="T0" fmla="*/ 2551 w 2688"/>
                <a:gd name="T1" fmla="*/ 3 h 2693"/>
                <a:gd name="T2" fmla="*/ 2281 w 2688"/>
                <a:gd name="T3" fmla="*/ 31 h 2693"/>
                <a:gd name="T4" fmla="*/ 2018 w 2688"/>
                <a:gd name="T5" fmla="*/ 86 h 2693"/>
                <a:gd name="T6" fmla="*/ 1766 w 2688"/>
                <a:gd name="T7" fmla="*/ 164 h 2693"/>
                <a:gd name="T8" fmla="*/ 1525 w 2688"/>
                <a:gd name="T9" fmla="*/ 268 h 2693"/>
                <a:gd name="T10" fmla="*/ 1297 w 2688"/>
                <a:gd name="T11" fmla="*/ 392 h 2693"/>
                <a:gd name="T12" fmla="*/ 1082 w 2688"/>
                <a:gd name="T13" fmla="*/ 539 h 2693"/>
                <a:gd name="T14" fmla="*/ 883 w 2688"/>
                <a:gd name="T15" fmla="*/ 702 h 2693"/>
                <a:gd name="T16" fmla="*/ 702 w 2688"/>
                <a:gd name="T17" fmla="*/ 883 h 2693"/>
                <a:gd name="T18" fmla="*/ 537 w 2688"/>
                <a:gd name="T19" fmla="*/ 1084 h 2693"/>
                <a:gd name="T20" fmla="*/ 392 w 2688"/>
                <a:gd name="T21" fmla="*/ 1299 h 2693"/>
                <a:gd name="T22" fmla="*/ 267 w 2688"/>
                <a:gd name="T23" fmla="*/ 1527 h 2693"/>
                <a:gd name="T24" fmla="*/ 165 w 2688"/>
                <a:gd name="T25" fmla="*/ 1768 h 2693"/>
                <a:gd name="T26" fmla="*/ 86 w 2688"/>
                <a:gd name="T27" fmla="*/ 2020 h 2693"/>
                <a:gd name="T28" fmla="*/ 32 w 2688"/>
                <a:gd name="T29" fmla="*/ 2283 h 2693"/>
                <a:gd name="T30" fmla="*/ 3 w 2688"/>
                <a:gd name="T31" fmla="*/ 2554 h 2693"/>
                <a:gd name="T32" fmla="*/ 153 w 2688"/>
                <a:gd name="T33" fmla="*/ 2693 h 2693"/>
                <a:gd name="T34" fmla="*/ 167 w 2688"/>
                <a:gd name="T35" fmla="*/ 2432 h 2693"/>
                <a:gd name="T36" fmla="*/ 204 w 2688"/>
                <a:gd name="T37" fmla="*/ 2178 h 2693"/>
                <a:gd name="T38" fmla="*/ 267 w 2688"/>
                <a:gd name="T39" fmla="*/ 1936 h 2693"/>
                <a:gd name="T40" fmla="*/ 354 w 2688"/>
                <a:gd name="T41" fmla="*/ 1705 h 2693"/>
                <a:gd name="T42" fmla="*/ 459 w 2688"/>
                <a:gd name="T43" fmla="*/ 1482 h 2693"/>
                <a:gd name="T44" fmla="*/ 588 w 2688"/>
                <a:gd name="T45" fmla="*/ 1273 h 2693"/>
                <a:gd name="T46" fmla="*/ 734 w 2688"/>
                <a:gd name="T47" fmla="*/ 1078 h 2693"/>
                <a:gd name="T48" fmla="*/ 897 w 2688"/>
                <a:gd name="T49" fmla="*/ 898 h 2693"/>
                <a:gd name="T50" fmla="*/ 1077 w 2688"/>
                <a:gd name="T51" fmla="*/ 734 h 2693"/>
                <a:gd name="T52" fmla="*/ 1273 w 2688"/>
                <a:gd name="T53" fmla="*/ 588 h 2693"/>
                <a:gd name="T54" fmla="*/ 1480 w 2688"/>
                <a:gd name="T55" fmla="*/ 461 h 2693"/>
                <a:gd name="T56" fmla="*/ 1702 w 2688"/>
                <a:gd name="T57" fmla="*/ 354 h 2693"/>
                <a:gd name="T58" fmla="*/ 1935 w 2688"/>
                <a:gd name="T59" fmla="*/ 269 h 2693"/>
                <a:gd name="T60" fmla="*/ 2178 w 2688"/>
                <a:gd name="T61" fmla="*/ 205 h 2693"/>
                <a:gd name="T62" fmla="*/ 2428 w 2688"/>
                <a:gd name="T63" fmla="*/ 167 h 2693"/>
                <a:gd name="T64" fmla="*/ 2688 w 2688"/>
                <a:gd name="T65" fmla="*/ 155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8" h="2693">
                  <a:moveTo>
                    <a:pt x="2688" y="0"/>
                  </a:moveTo>
                  <a:lnTo>
                    <a:pt x="2551" y="3"/>
                  </a:lnTo>
                  <a:lnTo>
                    <a:pt x="2414" y="14"/>
                  </a:lnTo>
                  <a:lnTo>
                    <a:pt x="2281" y="31"/>
                  </a:lnTo>
                  <a:lnTo>
                    <a:pt x="2148" y="56"/>
                  </a:lnTo>
                  <a:lnTo>
                    <a:pt x="2018" y="86"/>
                  </a:lnTo>
                  <a:lnTo>
                    <a:pt x="1891" y="123"/>
                  </a:lnTo>
                  <a:lnTo>
                    <a:pt x="1766" y="164"/>
                  </a:lnTo>
                  <a:lnTo>
                    <a:pt x="1642" y="213"/>
                  </a:lnTo>
                  <a:lnTo>
                    <a:pt x="1525" y="268"/>
                  </a:lnTo>
                  <a:lnTo>
                    <a:pt x="1408" y="328"/>
                  </a:lnTo>
                  <a:lnTo>
                    <a:pt x="1297" y="392"/>
                  </a:lnTo>
                  <a:lnTo>
                    <a:pt x="1188" y="462"/>
                  </a:lnTo>
                  <a:lnTo>
                    <a:pt x="1082" y="539"/>
                  </a:lnTo>
                  <a:lnTo>
                    <a:pt x="980" y="618"/>
                  </a:lnTo>
                  <a:lnTo>
                    <a:pt x="883" y="702"/>
                  </a:lnTo>
                  <a:lnTo>
                    <a:pt x="789" y="791"/>
                  </a:lnTo>
                  <a:lnTo>
                    <a:pt x="702" y="883"/>
                  </a:lnTo>
                  <a:lnTo>
                    <a:pt x="618" y="980"/>
                  </a:lnTo>
                  <a:lnTo>
                    <a:pt x="537" y="1084"/>
                  </a:lnTo>
                  <a:lnTo>
                    <a:pt x="462" y="1189"/>
                  </a:lnTo>
                  <a:lnTo>
                    <a:pt x="392" y="1299"/>
                  </a:lnTo>
                  <a:lnTo>
                    <a:pt x="327" y="1410"/>
                  </a:lnTo>
                  <a:lnTo>
                    <a:pt x="267" y="1527"/>
                  </a:lnTo>
                  <a:lnTo>
                    <a:pt x="213" y="1645"/>
                  </a:lnTo>
                  <a:lnTo>
                    <a:pt x="165" y="1768"/>
                  </a:lnTo>
                  <a:lnTo>
                    <a:pt x="122" y="1891"/>
                  </a:lnTo>
                  <a:lnTo>
                    <a:pt x="86" y="2020"/>
                  </a:lnTo>
                  <a:lnTo>
                    <a:pt x="56" y="2149"/>
                  </a:lnTo>
                  <a:lnTo>
                    <a:pt x="32" y="2283"/>
                  </a:lnTo>
                  <a:lnTo>
                    <a:pt x="14" y="2416"/>
                  </a:lnTo>
                  <a:lnTo>
                    <a:pt x="3" y="2554"/>
                  </a:lnTo>
                  <a:lnTo>
                    <a:pt x="0" y="2693"/>
                  </a:lnTo>
                  <a:lnTo>
                    <a:pt x="153" y="2693"/>
                  </a:lnTo>
                  <a:lnTo>
                    <a:pt x="156" y="2561"/>
                  </a:lnTo>
                  <a:lnTo>
                    <a:pt x="167" y="2432"/>
                  </a:lnTo>
                  <a:lnTo>
                    <a:pt x="182" y="2304"/>
                  </a:lnTo>
                  <a:lnTo>
                    <a:pt x="204" y="2178"/>
                  </a:lnTo>
                  <a:lnTo>
                    <a:pt x="233" y="2057"/>
                  </a:lnTo>
                  <a:lnTo>
                    <a:pt x="267" y="1936"/>
                  </a:lnTo>
                  <a:lnTo>
                    <a:pt x="308" y="1819"/>
                  </a:lnTo>
                  <a:lnTo>
                    <a:pt x="354" y="1705"/>
                  </a:lnTo>
                  <a:lnTo>
                    <a:pt x="404" y="1593"/>
                  </a:lnTo>
                  <a:lnTo>
                    <a:pt x="459" y="1482"/>
                  </a:lnTo>
                  <a:lnTo>
                    <a:pt x="522" y="1377"/>
                  </a:lnTo>
                  <a:lnTo>
                    <a:pt x="588" y="1273"/>
                  </a:lnTo>
                  <a:lnTo>
                    <a:pt x="659" y="1172"/>
                  </a:lnTo>
                  <a:lnTo>
                    <a:pt x="734" y="1078"/>
                  </a:lnTo>
                  <a:lnTo>
                    <a:pt x="813" y="986"/>
                  </a:lnTo>
                  <a:lnTo>
                    <a:pt x="897" y="898"/>
                  </a:lnTo>
                  <a:lnTo>
                    <a:pt x="985" y="814"/>
                  </a:lnTo>
                  <a:lnTo>
                    <a:pt x="1077" y="734"/>
                  </a:lnTo>
                  <a:lnTo>
                    <a:pt x="1173" y="659"/>
                  </a:lnTo>
                  <a:lnTo>
                    <a:pt x="1273" y="588"/>
                  </a:lnTo>
                  <a:lnTo>
                    <a:pt x="1375" y="522"/>
                  </a:lnTo>
                  <a:lnTo>
                    <a:pt x="1480" y="461"/>
                  </a:lnTo>
                  <a:lnTo>
                    <a:pt x="1591" y="406"/>
                  </a:lnTo>
                  <a:lnTo>
                    <a:pt x="1702" y="354"/>
                  </a:lnTo>
                  <a:lnTo>
                    <a:pt x="1816" y="308"/>
                  </a:lnTo>
                  <a:lnTo>
                    <a:pt x="1935" y="269"/>
                  </a:lnTo>
                  <a:lnTo>
                    <a:pt x="2055" y="234"/>
                  </a:lnTo>
                  <a:lnTo>
                    <a:pt x="2178" y="205"/>
                  </a:lnTo>
                  <a:lnTo>
                    <a:pt x="2302" y="183"/>
                  </a:lnTo>
                  <a:lnTo>
                    <a:pt x="2428" y="167"/>
                  </a:lnTo>
                  <a:lnTo>
                    <a:pt x="2558" y="157"/>
                  </a:lnTo>
                  <a:lnTo>
                    <a:pt x="2688" y="155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Freeform 91"/>
            <p:cNvSpPr>
              <a:spLocks/>
            </p:cNvSpPr>
            <p:nvPr/>
          </p:nvSpPr>
          <p:spPr bwMode="auto">
            <a:xfrm>
              <a:off x="4274" y="935"/>
              <a:ext cx="895" cy="897"/>
            </a:xfrm>
            <a:custGeom>
              <a:avLst/>
              <a:gdLst>
                <a:gd name="T0" fmla="*/ 2684 w 2687"/>
                <a:gd name="T1" fmla="*/ 2554 h 2693"/>
                <a:gd name="T2" fmla="*/ 2656 w 2687"/>
                <a:gd name="T3" fmla="*/ 2283 h 2693"/>
                <a:gd name="T4" fmla="*/ 2601 w 2687"/>
                <a:gd name="T5" fmla="*/ 2020 h 2693"/>
                <a:gd name="T6" fmla="*/ 2523 w 2687"/>
                <a:gd name="T7" fmla="*/ 1769 h 2693"/>
                <a:gd name="T8" fmla="*/ 2421 w 2687"/>
                <a:gd name="T9" fmla="*/ 1527 h 2693"/>
                <a:gd name="T10" fmla="*/ 2296 w 2687"/>
                <a:gd name="T11" fmla="*/ 1299 h 2693"/>
                <a:gd name="T12" fmla="*/ 2151 w 2687"/>
                <a:gd name="T13" fmla="*/ 1084 h 2693"/>
                <a:gd name="T14" fmla="*/ 1986 w 2687"/>
                <a:gd name="T15" fmla="*/ 883 h 2693"/>
                <a:gd name="T16" fmla="*/ 1804 w 2687"/>
                <a:gd name="T17" fmla="*/ 702 h 2693"/>
                <a:gd name="T18" fmla="*/ 1606 w 2687"/>
                <a:gd name="T19" fmla="*/ 539 h 2693"/>
                <a:gd name="T20" fmla="*/ 1391 w 2687"/>
                <a:gd name="T21" fmla="*/ 392 h 2693"/>
                <a:gd name="T22" fmla="*/ 1163 w 2687"/>
                <a:gd name="T23" fmla="*/ 269 h 2693"/>
                <a:gd name="T24" fmla="*/ 922 w 2687"/>
                <a:gd name="T25" fmla="*/ 165 h 2693"/>
                <a:gd name="T26" fmla="*/ 669 w 2687"/>
                <a:gd name="T27" fmla="*/ 86 h 2693"/>
                <a:gd name="T28" fmla="*/ 407 w 2687"/>
                <a:gd name="T29" fmla="*/ 32 h 2693"/>
                <a:gd name="T30" fmla="*/ 137 w 2687"/>
                <a:gd name="T31" fmla="*/ 3 h 2693"/>
                <a:gd name="T32" fmla="*/ 0 w 2687"/>
                <a:gd name="T33" fmla="*/ 155 h 2693"/>
                <a:gd name="T34" fmla="*/ 259 w 2687"/>
                <a:gd name="T35" fmla="*/ 167 h 2693"/>
                <a:gd name="T36" fmla="*/ 512 w 2687"/>
                <a:gd name="T37" fmla="*/ 205 h 2693"/>
                <a:gd name="T38" fmla="*/ 753 w 2687"/>
                <a:gd name="T39" fmla="*/ 269 h 2693"/>
                <a:gd name="T40" fmla="*/ 985 w 2687"/>
                <a:gd name="T41" fmla="*/ 354 h 2693"/>
                <a:gd name="T42" fmla="*/ 1208 w 2687"/>
                <a:gd name="T43" fmla="*/ 461 h 2693"/>
                <a:gd name="T44" fmla="*/ 1417 w 2687"/>
                <a:gd name="T45" fmla="*/ 588 h 2693"/>
                <a:gd name="T46" fmla="*/ 1611 w 2687"/>
                <a:gd name="T47" fmla="*/ 734 h 2693"/>
                <a:gd name="T48" fmla="*/ 1790 w 2687"/>
                <a:gd name="T49" fmla="*/ 898 h 2693"/>
                <a:gd name="T50" fmla="*/ 1954 w 2687"/>
                <a:gd name="T51" fmla="*/ 1079 h 2693"/>
                <a:gd name="T52" fmla="*/ 2100 w 2687"/>
                <a:gd name="T53" fmla="*/ 1275 h 2693"/>
                <a:gd name="T54" fmla="*/ 2228 w 2687"/>
                <a:gd name="T55" fmla="*/ 1483 h 2693"/>
                <a:gd name="T56" fmla="*/ 2334 w 2687"/>
                <a:gd name="T57" fmla="*/ 1705 h 2693"/>
                <a:gd name="T58" fmla="*/ 2420 w 2687"/>
                <a:gd name="T59" fmla="*/ 1937 h 2693"/>
                <a:gd name="T60" fmla="*/ 2483 w 2687"/>
                <a:gd name="T61" fmla="*/ 2181 h 2693"/>
                <a:gd name="T62" fmla="*/ 2520 w 2687"/>
                <a:gd name="T63" fmla="*/ 2430 h 2693"/>
                <a:gd name="T64" fmla="*/ 2534 w 2687"/>
                <a:gd name="T65" fmla="*/ 2693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7" h="2693">
                  <a:moveTo>
                    <a:pt x="2687" y="2693"/>
                  </a:moveTo>
                  <a:lnTo>
                    <a:pt x="2684" y="2554"/>
                  </a:lnTo>
                  <a:lnTo>
                    <a:pt x="2673" y="2417"/>
                  </a:lnTo>
                  <a:lnTo>
                    <a:pt x="2656" y="2283"/>
                  </a:lnTo>
                  <a:lnTo>
                    <a:pt x="2632" y="2149"/>
                  </a:lnTo>
                  <a:lnTo>
                    <a:pt x="2601" y="2020"/>
                  </a:lnTo>
                  <a:lnTo>
                    <a:pt x="2565" y="1893"/>
                  </a:lnTo>
                  <a:lnTo>
                    <a:pt x="2523" y="1769"/>
                  </a:lnTo>
                  <a:lnTo>
                    <a:pt x="2475" y="1645"/>
                  </a:lnTo>
                  <a:lnTo>
                    <a:pt x="2421" y="1527"/>
                  </a:lnTo>
                  <a:lnTo>
                    <a:pt x="2361" y="1411"/>
                  </a:lnTo>
                  <a:lnTo>
                    <a:pt x="2296" y="1299"/>
                  </a:lnTo>
                  <a:lnTo>
                    <a:pt x="2226" y="1189"/>
                  </a:lnTo>
                  <a:lnTo>
                    <a:pt x="2151" y="1084"/>
                  </a:lnTo>
                  <a:lnTo>
                    <a:pt x="2072" y="982"/>
                  </a:lnTo>
                  <a:lnTo>
                    <a:pt x="1986" y="883"/>
                  </a:lnTo>
                  <a:lnTo>
                    <a:pt x="1898" y="791"/>
                  </a:lnTo>
                  <a:lnTo>
                    <a:pt x="1804" y="702"/>
                  </a:lnTo>
                  <a:lnTo>
                    <a:pt x="1708" y="618"/>
                  </a:lnTo>
                  <a:lnTo>
                    <a:pt x="1606" y="539"/>
                  </a:lnTo>
                  <a:lnTo>
                    <a:pt x="1501" y="462"/>
                  </a:lnTo>
                  <a:lnTo>
                    <a:pt x="1391" y="392"/>
                  </a:lnTo>
                  <a:lnTo>
                    <a:pt x="1280" y="328"/>
                  </a:lnTo>
                  <a:lnTo>
                    <a:pt x="1163" y="269"/>
                  </a:lnTo>
                  <a:lnTo>
                    <a:pt x="1045" y="215"/>
                  </a:lnTo>
                  <a:lnTo>
                    <a:pt x="922" y="165"/>
                  </a:lnTo>
                  <a:lnTo>
                    <a:pt x="797" y="123"/>
                  </a:lnTo>
                  <a:lnTo>
                    <a:pt x="669" y="86"/>
                  </a:lnTo>
                  <a:lnTo>
                    <a:pt x="539" y="57"/>
                  </a:lnTo>
                  <a:lnTo>
                    <a:pt x="407" y="32"/>
                  </a:lnTo>
                  <a:lnTo>
                    <a:pt x="274" y="14"/>
                  </a:lnTo>
                  <a:lnTo>
                    <a:pt x="137" y="3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29" y="157"/>
                  </a:lnTo>
                  <a:lnTo>
                    <a:pt x="259" y="167"/>
                  </a:lnTo>
                  <a:lnTo>
                    <a:pt x="386" y="183"/>
                  </a:lnTo>
                  <a:lnTo>
                    <a:pt x="512" y="205"/>
                  </a:lnTo>
                  <a:lnTo>
                    <a:pt x="633" y="234"/>
                  </a:lnTo>
                  <a:lnTo>
                    <a:pt x="753" y="269"/>
                  </a:lnTo>
                  <a:lnTo>
                    <a:pt x="871" y="308"/>
                  </a:lnTo>
                  <a:lnTo>
                    <a:pt x="985" y="354"/>
                  </a:lnTo>
                  <a:lnTo>
                    <a:pt x="1097" y="406"/>
                  </a:lnTo>
                  <a:lnTo>
                    <a:pt x="1208" y="461"/>
                  </a:lnTo>
                  <a:lnTo>
                    <a:pt x="1313" y="523"/>
                  </a:lnTo>
                  <a:lnTo>
                    <a:pt x="1417" y="588"/>
                  </a:lnTo>
                  <a:lnTo>
                    <a:pt x="1515" y="659"/>
                  </a:lnTo>
                  <a:lnTo>
                    <a:pt x="1611" y="734"/>
                  </a:lnTo>
                  <a:lnTo>
                    <a:pt x="1702" y="815"/>
                  </a:lnTo>
                  <a:lnTo>
                    <a:pt x="1790" y="898"/>
                  </a:lnTo>
                  <a:lnTo>
                    <a:pt x="1874" y="986"/>
                  </a:lnTo>
                  <a:lnTo>
                    <a:pt x="1954" y="1079"/>
                  </a:lnTo>
                  <a:lnTo>
                    <a:pt x="2030" y="1174"/>
                  </a:lnTo>
                  <a:lnTo>
                    <a:pt x="2100" y="1275"/>
                  </a:lnTo>
                  <a:lnTo>
                    <a:pt x="2166" y="1377"/>
                  </a:lnTo>
                  <a:lnTo>
                    <a:pt x="2228" y="1483"/>
                  </a:lnTo>
                  <a:lnTo>
                    <a:pt x="2283" y="1593"/>
                  </a:lnTo>
                  <a:lnTo>
                    <a:pt x="2334" y="1705"/>
                  </a:lnTo>
                  <a:lnTo>
                    <a:pt x="2380" y="1819"/>
                  </a:lnTo>
                  <a:lnTo>
                    <a:pt x="2420" y="1937"/>
                  </a:lnTo>
                  <a:lnTo>
                    <a:pt x="2454" y="2058"/>
                  </a:lnTo>
                  <a:lnTo>
                    <a:pt x="2483" y="2181"/>
                  </a:lnTo>
                  <a:lnTo>
                    <a:pt x="2505" y="2304"/>
                  </a:lnTo>
                  <a:lnTo>
                    <a:pt x="2520" y="2430"/>
                  </a:lnTo>
                  <a:lnTo>
                    <a:pt x="2532" y="2561"/>
                  </a:lnTo>
                  <a:lnTo>
                    <a:pt x="2534" y="2693"/>
                  </a:lnTo>
                  <a:lnTo>
                    <a:pt x="2687" y="26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Freeform 92"/>
            <p:cNvSpPr>
              <a:spLocks/>
            </p:cNvSpPr>
            <p:nvPr/>
          </p:nvSpPr>
          <p:spPr bwMode="auto">
            <a:xfrm>
              <a:off x="4274" y="1832"/>
              <a:ext cx="895" cy="897"/>
            </a:xfrm>
            <a:custGeom>
              <a:avLst/>
              <a:gdLst>
                <a:gd name="T0" fmla="*/ 136 w 2687"/>
                <a:gd name="T1" fmla="*/ 2686 h 2691"/>
                <a:gd name="T2" fmla="*/ 409 w 2687"/>
                <a:gd name="T3" fmla="*/ 2660 h 2691"/>
                <a:gd name="T4" fmla="*/ 669 w 2687"/>
                <a:gd name="T5" fmla="*/ 2605 h 2691"/>
                <a:gd name="T6" fmla="*/ 921 w 2687"/>
                <a:gd name="T7" fmla="*/ 2527 h 2691"/>
                <a:gd name="T8" fmla="*/ 1162 w 2687"/>
                <a:gd name="T9" fmla="*/ 2426 h 2691"/>
                <a:gd name="T10" fmla="*/ 1390 w 2687"/>
                <a:gd name="T11" fmla="*/ 2301 h 2691"/>
                <a:gd name="T12" fmla="*/ 1605 w 2687"/>
                <a:gd name="T13" fmla="*/ 2156 h 2691"/>
                <a:gd name="T14" fmla="*/ 1804 w 2687"/>
                <a:gd name="T15" fmla="*/ 1993 h 2691"/>
                <a:gd name="T16" fmla="*/ 1985 w 2687"/>
                <a:gd name="T17" fmla="*/ 1810 h 2691"/>
                <a:gd name="T18" fmla="*/ 2150 w 2687"/>
                <a:gd name="T19" fmla="*/ 1611 h 2691"/>
                <a:gd name="T20" fmla="*/ 2296 w 2687"/>
                <a:gd name="T21" fmla="*/ 1396 h 2691"/>
                <a:gd name="T22" fmla="*/ 2420 w 2687"/>
                <a:gd name="T23" fmla="*/ 1168 h 2691"/>
                <a:gd name="T24" fmla="*/ 2523 w 2687"/>
                <a:gd name="T25" fmla="*/ 926 h 2691"/>
                <a:gd name="T26" fmla="*/ 2601 w 2687"/>
                <a:gd name="T27" fmla="*/ 671 h 2691"/>
                <a:gd name="T28" fmla="*/ 2656 w 2687"/>
                <a:gd name="T29" fmla="*/ 408 h 2691"/>
                <a:gd name="T30" fmla="*/ 2684 w 2687"/>
                <a:gd name="T31" fmla="*/ 137 h 2691"/>
                <a:gd name="T32" fmla="*/ 2534 w 2687"/>
                <a:gd name="T33" fmla="*/ 0 h 2691"/>
                <a:gd name="T34" fmla="*/ 2520 w 2687"/>
                <a:gd name="T35" fmla="*/ 258 h 2691"/>
                <a:gd name="T36" fmla="*/ 2483 w 2687"/>
                <a:gd name="T37" fmla="*/ 513 h 2691"/>
                <a:gd name="T38" fmla="*/ 2420 w 2687"/>
                <a:gd name="T39" fmla="*/ 756 h 2691"/>
                <a:gd name="T40" fmla="*/ 2333 w 2687"/>
                <a:gd name="T41" fmla="*/ 989 h 2691"/>
                <a:gd name="T42" fmla="*/ 2228 w 2687"/>
                <a:gd name="T43" fmla="*/ 1212 h 2691"/>
                <a:gd name="T44" fmla="*/ 2099 w 2687"/>
                <a:gd name="T45" fmla="*/ 1420 h 2691"/>
                <a:gd name="T46" fmla="*/ 1954 w 2687"/>
                <a:gd name="T47" fmla="*/ 1616 h 2691"/>
                <a:gd name="T48" fmla="*/ 1790 w 2687"/>
                <a:gd name="T49" fmla="*/ 1796 h 2691"/>
                <a:gd name="T50" fmla="*/ 1611 w 2687"/>
                <a:gd name="T51" fmla="*/ 1960 h 2691"/>
                <a:gd name="T52" fmla="*/ 1415 w 2687"/>
                <a:gd name="T53" fmla="*/ 2104 h 2691"/>
                <a:gd name="T54" fmla="*/ 1208 w 2687"/>
                <a:gd name="T55" fmla="*/ 2233 h 2691"/>
                <a:gd name="T56" fmla="*/ 986 w 2687"/>
                <a:gd name="T57" fmla="*/ 2338 h 2691"/>
                <a:gd name="T58" fmla="*/ 753 w 2687"/>
                <a:gd name="T59" fmla="*/ 2425 h 2691"/>
                <a:gd name="T60" fmla="*/ 511 w 2687"/>
                <a:gd name="T61" fmla="*/ 2486 h 2691"/>
                <a:gd name="T62" fmla="*/ 259 w 2687"/>
                <a:gd name="T63" fmla="*/ 2524 h 2691"/>
                <a:gd name="T64" fmla="*/ 0 w 2687"/>
                <a:gd name="T65" fmla="*/ 2538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7" h="2691">
                  <a:moveTo>
                    <a:pt x="0" y="2691"/>
                  </a:moveTo>
                  <a:lnTo>
                    <a:pt x="136" y="2686"/>
                  </a:lnTo>
                  <a:lnTo>
                    <a:pt x="273" y="2677"/>
                  </a:lnTo>
                  <a:lnTo>
                    <a:pt x="409" y="2660"/>
                  </a:lnTo>
                  <a:lnTo>
                    <a:pt x="539" y="2635"/>
                  </a:lnTo>
                  <a:lnTo>
                    <a:pt x="669" y="2605"/>
                  </a:lnTo>
                  <a:lnTo>
                    <a:pt x="797" y="2570"/>
                  </a:lnTo>
                  <a:lnTo>
                    <a:pt x="921" y="2527"/>
                  </a:lnTo>
                  <a:lnTo>
                    <a:pt x="1045" y="2480"/>
                  </a:lnTo>
                  <a:lnTo>
                    <a:pt x="1162" y="2426"/>
                  </a:lnTo>
                  <a:lnTo>
                    <a:pt x="1279" y="2366"/>
                  </a:lnTo>
                  <a:lnTo>
                    <a:pt x="1390" y="2301"/>
                  </a:lnTo>
                  <a:lnTo>
                    <a:pt x="1501" y="2231"/>
                  </a:lnTo>
                  <a:lnTo>
                    <a:pt x="1605" y="2156"/>
                  </a:lnTo>
                  <a:lnTo>
                    <a:pt x="1708" y="2075"/>
                  </a:lnTo>
                  <a:lnTo>
                    <a:pt x="1804" y="1993"/>
                  </a:lnTo>
                  <a:lnTo>
                    <a:pt x="1898" y="1904"/>
                  </a:lnTo>
                  <a:lnTo>
                    <a:pt x="1985" y="1810"/>
                  </a:lnTo>
                  <a:lnTo>
                    <a:pt x="2070" y="1713"/>
                  </a:lnTo>
                  <a:lnTo>
                    <a:pt x="2150" y="1611"/>
                  </a:lnTo>
                  <a:lnTo>
                    <a:pt x="2225" y="1505"/>
                  </a:lnTo>
                  <a:lnTo>
                    <a:pt x="2296" y="1396"/>
                  </a:lnTo>
                  <a:lnTo>
                    <a:pt x="2360" y="1283"/>
                  </a:lnTo>
                  <a:lnTo>
                    <a:pt x="2420" y="1168"/>
                  </a:lnTo>
                  <a:lnTo>
                    <a:pt x="2475" y="1049"/>
                  </a:lnTo>
                  <a:lnTo>
                    <a:pt x="2523" y="926"/>
                  </a:lnTo>
                  <a:lnTo>
                    <a:pt x="2565" y="801"/>
                  </a:lnTo>
                  <a:lnTo>
                    <a:pt x="2601" y="671"/>
                  </a:lnTo>
                  <a:lnTo>
                    <a:pt x="2631" y="542"/>
                  </a:lnTo>
                  <a:lnTo>
                    <a:pt x="2656" y="408"/>
                  </a:lnTo>
                  <a:lnTo>
                    <a:pt x="2673" y="275"/>
                  </a:lnTo>
                  <a:lnTo>
                    <a:pt x="2684" y="137"/>
                  </a:lnTo>
                  <a:lnTo>
                    <a:pt x="2687" y="0"/>
                  </a:lnTo>
                  <a:lnTo>
                    <a:pt x="2534" y="0"/>
                  </a:lnTo>
                  <a:lnTo>
                    <a:pt x="2532" y="130"/>
                  </a:lnTo>
                  <a:lnTo>
                    <a:pt x="2520" y="258"/>
                  </a:lnTo>
                  <a:lnTo>
                    <a:pt x="2505" y="387"/>
                  </a:lnTo>
                  <a:lnTo>
                    <a:pt x="2483" y="513"/>
                  </a:lnTo>
                  <a:lnTo>
                    <a:pt x="2454" y="635"/>
                  </a:lnTo>
                  <a:lnTo>
                    <a:pt x="2420" y="756"/>
                  </a:lnTo>
                  <a:lnTo>
                    <a:pt x="2380" y="874"/>
                  </a:lnTo>
                  <a:lnTo>
                    <a:pt x="2333" y="989"/>
                  </a:lnTo>
                  <a:lnTo>
                    <a:pt x="2283" y="1101"/>
                  </a:lnTo>
                  <a:lnTo>
                    <a:pt x="2228" y="1212"/>
                  </a:lnTo>
                  <a:lnTo>
                    <a:pt x="2165" y="1318"/>
                  </a:lnTo>
                  <a:lnTo>
                    <a:pt x="2099" y="1420"/>
                  </a:lnTo>
                  <a:lnTo>
                    <a:pt x="2028" y="1521"/>
                  </a:lnTo>
                  <a:lnTo>
                    <a:pt x="1954" y="1616"/>
                  </a:lnTo>
                  <a:lnTo>
                    <a:pt x="1874" y="1708"/>
                  </a:lnTo>
                  <a:lnTo>
                    <a:pt x="1790" y="1796"/>
                  </a:lnTo>
                  <a:lnTo>
                    <a:pt x="1702" y="1880"/>
                  </a:lnTo>
                  <a:lnTo>
                    <a:pt x="1611" y="1960"/>
                  </a:lnTo>
                  <a:lnTo>
                    <a:pt x="1515" y="2035"/>
                  </a:lnTo>
                  <a:lnTo>
                    <a:pt x="1415" y="2104"/>
                  </a:lnTo>
                  <a:lnTo>
                    <a:pt x="1312" y="2171"/>
                  </a:lnTo>
                  <a:lnTo>
                    <a:pt x="1208" y="2233"/>
                  </a:lnTo>
                  <a:lnTo>
                    <a:pt x="1097" y="2289"/>
                  </a:lnTo>
                  <a:lnTo>
                    <a:pt x="986" y="2338"/>
                  </a:lnTo>
                  <a:lnTo>
                    <a:pt x="871" y="2383"/>
                  </a:lnTo>
                  <a:lnTo>
                    <a:pt x="753" y="2425"/>
                  </a:lnTo>
                  <a:lnTo>
                    <a:pt x="633" y="2457"/>
                  </a:lnTo>
                  <a:lnTo>
                    <a:pt x="511" y="2486"/>
                  </a:lnTo>
                  <a:lnTo>
                    <a:pt x="385" y="2509"/>
                  </a:lnTo>
                  <a:lnTo>
                    <a:pt x="259" y="2524"/>
                  </a:lnTo>
                  <a:lnTo>
                    <a:pt x="130" y="2534"/>
                  </a:lnTo>
                  <a:lnTo>
                    <a:pt x="0" y="2538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93"/>
            <p:cNvSpPr>
              <a:spLocks/>
            </p:cNvSpPr>
            <p:nvPr/>
          </p:nvSpPr>
          <p:spPr bwMode="auto">
            <a:xfrm>
              <a:off x="3378" y="1832"/>
              <a:ext cx="896" cy="897"/>
            </a:xfrm>
            <a:custGeom>
              <a:avLst/>
              <a:gdLst>
                <a:gd name="T0" fmla="*/ 2551 w 2688"/>
                <a:gd name="T1" fmla="*/ 2686 h 2691"/>
                <a:gd name="T2" fmla="*/ 2281 w 2688"/>
                <a:gd name="T3" fmla="*/ 2660 h 2691"/>
                <a:gd name="T4" fmla="*/ 2018 w 2688"/>
                <a:gd name="T5" fmla="*/ 2605 h 2691"/>
                <a:gd name="T6" fmla="*/ 1765 w 2688"/>
                <a:gd name="T7" fmla="*/ 2527 h 2691"/>
                <a:gd name="T8" fmla="*/ 1525 w 2688"/>
                <a:gd name="T9" fmla="*/ 2425 h 2691"/>
                <a:gd name="T10" fmla="*/ 1296 w 2688"/>
                <a:gd name="T11" fmla="*/ 2301 h 2691"/>
                <a:gd name="T12" fmla="*/ 1082 w 2688"/>
                <a:gd name="T13" fmla="*/ 2156 h 2691"/>
                <a:gd name="T14" fmla="*/ 883 w 2688"/>
                <a:gd name="T15" fmla="*/ 1991 h 2691"/>
                <a:gd name="T16" fmla="*/ 701 w 2688"/>
                <a:gd name="T17" fmla="*/ 1810 h 2691"/>
                <a:gd name="T18" fmla="*/ 536 w 2688"/>
                <a:gd name="T19" fmla="*/ 1610 h 2691"/>
                <a:gd name="T20" fmla="*/ 391 w 2688"/>
                <a:gd name="T21" fmla="*/ 1395 h 2691"/>
                <a:gd name="T22" fmla="*/ 267 w 2688"/>
                <a:gd name="T23" fmla="*/ 1167 h 2691"/>
                <a:gd name="T24" fmla="*/ 164 w 2688"/>
                <a:gd name="T25" fmla="*/ 924 h 2691"/>
                <a:gd name="T26" fmla="*/ 86 w 2688"/>
                <a:gd name="T27" fmla="*/ 671 h 2691"/>
                <a:gd name="T28" fmla="*/ 31 w 2688"/>
                <a:gd name="T29" fmla="*/ 408 h 2691"/>
                <a:gd name="T30" fmla="*/ 3 w 2688"/>
                <a:gd name="T31" fmla="*/ 137 h 2691"/>
                <a:gd name="T32" fmla="*/ 153 w 2688"/>
                <a:gd name="T33" fmla="*/ 0 h 2691"/>
                <a:gd name="T34" fmla="*/ 167 w 2688"/>
                <a:gd name="T35" fmla="*/ 259 h 2691"/>
                <a:gd name="T36" fmla="*/ 204 w 2688"/>
                <a:gd name="T37" fmla="*/ 512 h 2691"/>
                <a:gd name="T38" fmla="*/ 267 w 2688"/>
                <a:gd name="T39" fmla="*/ 755 h 2691"/>
                <a:gd name="T40" fmla="*/ 354 w 2688"/>
                <a:gd name="T41" fmla="*/ 988 h 2691"/>
                <a:gd name="T42" fmla="*/ 459 w 2688"/>
                <a:gd name="T43" fmla="*/ 1210 h 2691"/>
                <a:gd name="T44" fmla="*/ 588 w 2688"/>
                <a:gd name="T45" fmla="*/ 1420 h 2691"/>
                <a:gd name="T46" fmla="*/ 733 w 2688"/>
                <a:gd name="T47" fmla="*/ 1615 h 2691"/>
                <a:gd name="T48" fmla="*/ 897 w 2688"/>
                <a:gd name="T49" fmla="*/ 1796 h 2691"/>
                <a:gd name="T50" fmla="*/ 1077 w 2688"/>
                <a:gd name="T51" fmla="*/ 1960 h 2691"/>
                <a:gd name="T52" fmla="*/ 1272 w 2688"/>
                <a:gd name="T53" fmla="*/ 2104 h 2691"/>
                <a:gd name="T54" fmla="*/ 1479 w 2688"/>
                <a:gd name="T55" fmla="*/ 2231 h 2691"/>
                <a:gd name="T56" fmla="*/ 1701 w 2688"/>
                <a:gd name="T57" fmla="*/ 2338 h 2691"/>
                <a:gd name="T58" fmla="*/ 1934 w 2688"/>
                <a:gd name="T59" fmla="*/ 2423 h 2691"/>
                <a:gd name="T60" fmla="*/ 2176 w 2688"/>
                <a:gd name="T61" fmla="*/ 2486 h 2691"/>
                <a:gd name="T62" fmla="*/ 2428 w 2688"/>
                <a:gd name="T63" fmla="*/ 2523 h 2691"/>
                <a:gd name="T64" fmla="*/ 2688 w 2688"/>
                <a:gd name="T65" fmla="*/ 2538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8" h="2691">
                  <a:moveTo>
                    <a:pt x="2688" y="2691"/>
                  </a:moveTo>
                  <a:lnTo>
                    <a:pt x="2551" y="2686"/>
                  </a:lnTo>
                  <a:lnTo>
                    <a:pt x="2414" y="2676"/>
                  </a:lnTo>
                  <a:lnTo>
                    <a:pt x="2281" y="2660"/>
                  </a:lnTo>
                  <a:lnTo>
                    <a:pt x="2148" y="2635"/>
                  </a:lnTo>
                  <a:lnTo>
                    <a:pt x="2018" y="2605"/>
                  </a:lnTo>
                  <a:lnTo>
                    <a:pt x="1890" y="2569"/>
                  </a:lnTo>
                  <a:lnTo>
                    <a:pt x="1765" y="2527"/>
                  </a:lnTo>
                  <a:lnTo>
                    <a:pt x="1642" y="2479"/>
                  </a:lnTo>
                  <a:lnTo>
                    <a:pt x="1525" y="2425"/>
                  </a:lnTo>
                  <a:lnTo>
                    <a:pt x="1407" y="2365"/>
                  </a:lnTo>
                  <a:lnTo>
                    <a:pt x="1296" y="2301"/>
                  </a:lnTo>
                  <a:lnTo>
                    <a:pt x="1186" y="2231"/>
                  </a:lnTo>
                  <a:lnTo>
                    <a:pt x="1082" y="2156"/>
                  </a:lnTo>
                  <a:lnTo>
                    <a:pt x="980" y="2075"/>
                  </a:lnTo>
                  <a:lnTo>
                    <a:pt x="883" y="1991"/>
                  </a:lnTo>
                  <a:lnTo>
                    <a:pt x="789" y="1904"/>
                  </a:lnTo>
                  <a:lnTo>
                    <a:pt x="701" y="1810"/>
                  </a:lnTo>
                  <a:lnTo>
                    <a:pt x="617" y="1713"/>
                  </a:lnTo>
                  <a:lnTo>
                    <a:pt x="536" y="1610"/>
                  </a:lnTo>
                  <a:lnTo>
                    <a:pt x="461" y="1504"/>
                  </a:lnTo>
                  <a:lnTo>
                    <a:pt x="391" y="1395"/>
                  </a:lnTo>
                  <a:lnTo>
                    <a:pt x="326" y="1283"/>
                  </a:lnTo>
                  <a:lnTo>
                    <a:pt x="267" y="1167"/>
                  </a:lnTo>
                  <a:lnTo>
                    <a:pt x="213" y="1048"/>
                  </a:lnTo>
                  <a:lnTo>
                    <a:pt x="164" y="924"/>
                  </a:lnTo>
                  <a:lnTo>
                    <a:pt x="122" y="800"/>
                  </a:lnTo>
                  <a:lnTo>
                    <a:pt x="86" y="671"/>
                  </a:lnTo>
                  <a:lnTo>
                    <a:pt x="55" y="542"/>
                  </a:lnTo>
                  <a:lnTo>
                    <a:pt x="31" y="408"/>
                  </a:lnTo>
                  <a:lnTo>
                    <a:pt x="14" y="274"/>
                  </a:lnTo>
                  <a:lnTo>
                    <a:pt x="3" y="137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6" y="130"/>
                  </a:lnTo>
                  <a:lnTo>
                    <a:pt x="167" y="259"/>
                  </a:lnTo>
                  <a:lnTo>
                    <a:pt x="182" y="387"/>
                  </a:lnTo>
                  <a:lnTo>
                    <a:pt x="204" y="512"/>
                  </a:lnTo>
                  <a:lnTo>
                    <a:pt x="233" y="634"/>
                  </a:lnTo>
                  <a:lnTo>
                    <a:pt x="267" y="755"/>
                  </a:lnTo>
                  <a:lnTo>
                    <a:pt x="307" y="873"/>
                  </a:lnTo>
                  <a:lnTo>
                    <a:pt x="354" y="988"/>
                  </a:lnTo>
                  <a:lnTo>
                    <a:pt x="404" y="1101"/>
                  </a:lnTo>
                  <a:lnTo>
                    <a:pt x="459" y="1210"/>
                  </a:lnTo>
                  <a:lnTo>
                    <a:pt x="521" y="1317"/>
                  </a:lnTo>
                  <a:lnTo>
                    <a:pt x="588" y="1420"/>
                  </a:lnTo>
                  <a:lnTo>
                    <a:pt x="659" y="1520"/>
                  </a:lnTo>
                  <a:lnTo>
                    <a:pt x="733" y="1615"/>
                  </a:lnTo>
                  <a:lnTo>
                    <a:pt x="813" y="1708"/>
                  </a:lnTo>
                  <a:lnTo>
                    <a:pt x="897" y="1796"/>
                  </a:lnTo>
                  <a:lnTo>
                    <a:pt x="985" y="1880"/>
                  </a:lnTo>
                  <a:lnTo>
                    <a:pt x="1077" y="1960"/>
                  </a:lnTo>
                  <a:lnTo>
                    <a:pt x="1172" y="2033"/>
                  </a:lnTo>
                  <a:lnTo>
                    <a:pt x="1272" y="2104"/>
                  </a:lnTo>
                  <a:lnTo>
                    <a:pt x="1374" y="2170"/>
                  </a:lnTo>
                  <a:lnTo>
                    <a:pt x="1479" y="2231"/>
                  </a:lnTo>
                  <a:lnTo>
                    <a:pt x="1588" y="2288"/>
                  </a:lnTo>
                  <a:lnTo>
                    <a:pt x="1701" y="2338"/>
                  </a:lnTo>
                  <a:lnTo>
                    <a:pt x="1816" y="2383"/>
                  </a:lnTo>
                  <a:lnTo>
                    <a:pt x="1934" y="2423"/>
                  </a:lnTo>
                  <a:lnTo>
                    <a:pt x="2055" y="2457"/>
                  </a:lnTo>
                  <a:lnTo>
                    <a:pt x="2176" y="2486"/>
                  </a:lnTo>
                  <a:lnTo>
                    <a:pt x="2302" y="2509"/>
                  </a:lnTo>
                  <a:lnTo>
                    <a:pt x="2428" y="2523"/>
                  </a:lnTo>
                  <a:lnTo>
                    <a:pt x="2558" y="2534"/>
                  </a:lnTo>
                  <a:lnTo>
                    <a:pt x="2688" y="2538"/>
                  </a:lnTo>
                  <a:lnTo>
                    <a:pt x="2688" y="26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030" name="Group 94"/>
          <p:cNvGrpSpPr>
            <a:grpSpLocks/>
          </p:cNvGrpSpPr>
          <p:nvPr/>
        </p:nvGrpSpPr>
        <p:grpSpPr bwMode="auto">
          <a:xfrm>
            <a:off x="2457450" y="1346200"/>
            <a:ext cx="4176713" cy="4176713"/>
            <a:chOff x="314" y="494"/>
            <a:chExt cx="3312" cy="3312"/>
          </a:xfrm>
        </p:grpSpPr>
        <p:sp>
          <p:nvSpPr>
            <p:cNvPr id="40031" name="Oval 95"/>
            <p:cNvSpPr>
              <a:spLocks noChangeArrowheads="1"/>
            </p:cNvSpPr>
            <p:nvPr/>
          </p:nvSpPr>
          <p:spPr bwMode="auto">
            <a:xfrm>
              <a:off x="314" y="494"/>
              <a:ext cx="3312" cy="331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AutoShape 96"/>
            <p:cNvSpPr>
              <a:spLocks noChangeArrowheads="1"/>
            </p:cNvSpPr>
            <p:nvPr/>
          </p:nvSpPr>
          <p:spPr bwMode="auto">
            <a:xfrm flipV="1">
              <a:off x="1927" y="845"/>
              <a:ext cx="90" cy="13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33" name="Group 97"/>
          <p:cNvGrpSpPr>
            <a:grpSpLocks/>
          </p:cNvGrpSpPr>
          <p:nvPr/>
        </p:nvGrpSpPr>
        <p:grpSpPr bwMode="auto">
          <a:xfrm>
            <a:off x="1901825" y="811213"/>
            <a:ext cx="5257800" cy="5257800"/>
            <a:chOff x="314" y="494"/>
            <a:chExt cx="3312" cy="3312"/>
          </a:xfrm>
        </p:grpSpPr>
        <p:sp>
          <p:nvSpPr>
            <p:cNvPr id="40034" name="Oval 98"/>
            <p:cNvSpPr>
              <a:spLocks noChangeArrowheads="1"/>
            </p:cNvSpPr>
            <p:nvPr/>
          </p:nvSpPr>
          <p:spPr bwMode="auto">
            <a:xfrm>
              <a:off x="314" y="494"/>
              <a:ext cx="3312" cy="331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AutoShape 99"/>
            <p:cNvSpPr>
              <a:spLocks noChangeArrowheads="1"/>
            </p:cNvSpPr>
            <p:nvPr/>
          </p:nvSpPr>
          <p:spPr bwMode="auto">
            <a:xfrm flipV="1">
              <a:off x="1927" y="845"/>
              <a:ext cx="90" cy="13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36" name="Oval 100"/>
          <p:cNvSpPr>
            <a:spLocks noChangeArrowheads="1"/>
          </p:cNvSpPr>
          <p:nvPr/>
        </p:nvSpPr>
        <p:spPr bwMode="auto">
          <a:xfrm>
            <a:off x="4400550" y="3289300"/>
            <a:ext cx="279400" cy="279400"/>
          </a:xfrm>
          <a:prstGeom prst="ellipse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7" name="Oval 101"/>
          <p:cNvSpPr>
            <a:spLocks noChangeArrowheads="1"/>
          </p:cNvSpPr>
          <p:nvPr/>
        </p:nvSpPr>
        <p:spPr bwMode="auto">
          <a:xfrm>
            <a:off x="4433888" y="3319463"/>
            <a:ext cx="215900" cy="215900"/>
          </a:xfrm>
          <a:prstGeom prst="ellipse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40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180000" fill="hold"/>
                                        <p:tgtEl>
                                          <p:spTgt spid="40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QUYỂN SÁCH TIẾNG VIỆT LỚP NĂM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-TẬP HAI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guestani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3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hu de Nho ngu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SC00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58200" y="5334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Đồ vật trong nhà mà em yêu thích.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133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304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3048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Đồ vật hoặc món quà có ý nghĩa sâu sắc với em.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819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2743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58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581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243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AutoShap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Đồ vật trong viện bảo tàng hoặc nhà truyền thống.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352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30384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04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743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7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90800" y="3429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38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DONGHO_chunk_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2971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b/ Tả cái đồng hồ báo thức.</a:t>
            </a:r>
          </a:p>
        </p:txBody>
      </p:sp>
      <p:sp>
        <p:nvSpPr>
          <p:cNvPr id="41998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9" name="c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1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686800" y="3810000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1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 descr="guestani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3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Chu de Nho ngu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DSC00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447800" y="228600"/>
            <a:ext cx="649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a/ Tả quyển sách Tiếng Việt 5,tập hai.</a:t>
            </a:r>
          </a:p>
        </p:txBody>
      </p:sp>
      <p:sp>
        <p:nvSpPr>
          <p:cNvPr id="43017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29600" y="6096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10600" y="2057400"/>
            <a:ext cx="3048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662"/>
            <a:ext cx="8305800" cy="624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1828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988584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1127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4953000"/>
            <a:ext cx="3810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410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1229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05800" y="990600"/>
            <a:ext cx="4572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8200" y="4572000"/>
            <a:ext cx="2286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1331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05800" y="685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0" y="2743200"/>
            <a:ext cx="3810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1434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3657600"/>
            <a:ext cx="4572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53400" y="4800600"/>
            <a:ext cx="609600" cy="609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35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97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55626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086600" y="5486400"/>
            <a:ext cx="6858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hung hinh nen moi t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6096000" y="1905000"/>
            <a:ext cx="2743200" cy="3886200"/>
            <a:chOff x="1968" y="1152"/>
            <a:chExt cx="1829" cy="2688"/>
          </a:xfrm>
        </p:grpSpPr>
        <p:pic>
          <p:nvPicPr>
            <p:cNvPr id="66569" name="Picture 9" descr="hoa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570" name="Group 10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66571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2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3" name="Picture 13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4" name="Picture 14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28600" y="2895600"/>
            <a:ext cx="6553200" cy="155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</a:rPr>
              <a:t>TIẾT HỌC KẾT THÚC. CHÀO TẠM BIỆT</a:t>
            </a:r>
          </a:p>
        </p:txBody>
      </p:sp>
      <p:pic>
        <p:nvPicPr>
          <p:cNvPr id="66577" name="Picture 8" descr="136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Picture 19" descr="0dorae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49900"/>
            <a:ext cx="13716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0" name="Picture 20" descr="0dorae1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8175"/>
            <a:ext cx="14478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1" name="Picture 21" descr="0dorae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620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2" name="Picture 22" descr="doraem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3" name="NobiTa - Dorem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0"/>
            <a:ext cx="533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91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72" fill="hold"/>
                                        <p:tgtEl>
                                          <p:spTgt spid="66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8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19573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2000"/>
                      </a:srgbClr>
                    </a:gs>
                    <a:gs pos="50000">
                      <a:schemeClr val="bg1"/>
                    </a:gs>
                    <a:gs pos="100000">
                      <a:srgbClr val="FFFF00">
                        <a:alpha val="62000"/>
                      </a:srgbClr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Đạo đức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62000"/>
                    </a:srgbClr>
                  </a:gs>
                  <a:gs pos="50000">
                    <a:schemeClr val="bg1"/>
                  </a:gs>
                  <a:gs pos="100000">
                    <a:srgbClr val="FFFF00">
                      <a:alpha val="62000"/>
                    </a:srgbClr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5843" name="Picture 1" descr="MyVietnam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" descr="MyVietnam1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905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</a:rPr>
              <a:t>TẬP LÀM VĂN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 tập về tả đồ vật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81200" y="2057400"/>
            <a:ext cx="6934200" cy="10064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HOẠT ĐỘNG 1</a:t>
            </a: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2133600" y="3505200"/>
            <a:ext cx="6553200" cy="2895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/>
          <a:p>
            <a:pPr algn="ctr"/>
            <a:r>
              <a:rPr lang="vi-VN" sz="3600" b="1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Phân tích đề bài </a:t>
            </a:r>
            <a:endParaRPr lang="en-US" sz="36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092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03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chemeClr val="accent2"/>
                </a:solidFill>
              </a:rPr>
              <a:t>Đề bài: </a:t>
            </a:r>
            <a:r>
              <a:rPr lang="en-US" sz="3600" b="1">
                <a:solidFill>
                  <a:schemeClr val="accent2"/>
                </a:solidFill>
              </a:rPr>
              <a:t>Tả một trong các đồ vật sau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6503988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hlinkClick r:id="rId3" action="ppaction://hlinksldjump"/>
              </a:rPr>
              <a:t>a/ Tả quyển sách Tiếng Việt 5,tập hai.</a:t>
            </a:r>
            <a:endParaRPr lang="en-US" sz="2800" b="1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4" action="ppaction://hlinksldjump"/>
              </a:rPr>
              <a:t>b/ Tả cái đồng hồ báo thức.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5" action="ppaction://hlinksldjump"/>
              </a:rPr>
              <a:t>c/ Tả đồ vật trong nhà mà em yêu thích.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6" action="ppaction://hlinksldjump"/>
              </a:rPr>
              <a:t>d/ Tả một đồ vật hoặc món quà có ý nghĩa sâu sắc với em.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7" action="ppaction://hlinksldjump"/>
              </a:rPr>
              <a:t>e/ Tả một đồ vật trong viện bảo tàng hoặc trong nhà truyền thống mà em đã có dịp quan sát 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524000" y="15240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7772400" y="4648200"/>
            <a:ext cx="9144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3505200" y="4648200"/>
            <a:ext cx="3124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1447800" y="46482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533400" y="3962400"/>
            <a:ext cx="1905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5943600" y="3505200"/>
            <a:ext cx="23622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1524000" y="35052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609600" y="5105400"/>
            <a:ext cx="2743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1524000" y="2209800"/>
            <a:ext cx="350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1524000" y="2819400"/>
            <a:ext cx="563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4751" r="23894" b="17332"/>
          <a:stretch>
            <a:fillRect/>
          </a:stretch>
        </p:blipFill>
        <p:spPr bwMode="auto">
          <a:xfrm>
            <a:off x="0" y="-1270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7772400" cy="449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Chọn đối tượng tả</a:t>
            </a:r>
          </a:p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 qua mẫu vật </a:t>
            </a:r>
          </a:p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hoặc tranh ảnh </a:t>
            </a:r>
          </a:p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chuẩn bị trước</a:t>
            </a:r>
            <a:endParaRPr lang="en-US" sz="3600" kern="10" dirty="0"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0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chemeClr val="accent2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HĐ 2</a:t>
            </a:r>
            <a:r>
              <a:rPr lang="en-US" sz="2800" b="1">
                <a:solidFill>
                  <a:schemeClr val="accent2"/>
                </a:solidFill>
              </a:rPr>
              <a:t> : Lập dàn ý miêu tả một trong các đồ vật sau :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57200" y="1066800"/>
            <a:ext cx="649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</a:rPr>
              <a:t>a/ </a:t>
            </a:r>
            <a:r>
              <a:rPr lang="en-US" sz="2800" b="1" dirty="0" err="1">
                <a:solidFill>
                  <a:srgbClr val="663300"/>
                </a:solidFill>
              </a:rPr>
              <a:t>Tả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 err="1">
                <a:solidFill>
                  <a:srgbClr val="663300"/>
                </a:solidFill>
              </a:rPr>
              <a:t>quyển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 err="1">
                <a:solidFill>
                  <a:srgbClr val="663300"/>
                </a:solidFill>
              </a:rPr>
              <a:t>sách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 err="1">
                <a:solidFill>
                  <a:srgbClr val="663300"/>
                </a:solidFill>
              </a:rPr>
              <a:t>Tiếng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 err="1">
                <a:solidFill>
                  <a:srgbClr val="663300"/>
                </a:solidFill>
              </a:rPr>
              <a:t>Việt</a:t>
            </a:r>
            <a:r>
              <a:rPr lang="en-US" sz="2800" b="1" dirty="0">
                <a:solidFill>
                  <a:srgbClr val="663300"/>
                </a:solidFill>
              </a:rPr>
              <a:t> 5,tập </a:t>
            </a:r>
            <a:r>
              <a:rPr lang="en-US" sz="2800" b="1" dirty="0" err="1">
                <a:solidFill>
                  <a:srgbClr val="663300"/>
                </a:solidFill>
              </a:rPr>
              <a:t>hai</a:t>
            </a:r>
            <a:r>
              <a:rPr lang="en-US" sz="2800" b="1" dirty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57200" y="175260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b/ Tả cái đồng hồ báo thức.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457200" y="23622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457200" y="30480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57200" y="4191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e/ Tả một đồ vật trong viện bảo tàng hoặc trong nhà truyền thống mà em đã có dịp quan sát .</a:t>
            </a: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1524000" y="15240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1447800" y="2209800"/>
            <a:ext cx="304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609600" y="5105400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133600" y="4648200"/>
            <a:ext cx="60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09600" y="3886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1600200" y="3505200"/>
            <a:ext cx="678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1447800" y="2895600"/>
            <a:ext cx="480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32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3300"/>
                </a:solidFill>
              </a:rPr>
              <a:t>Đọc phần gợi ý trong sách giáo khoa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155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Lưu ý :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1295400"/>
            <a:ext cx="899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 Khi miêu tả phải miêu tả bằng tất cả mọi giác quan</a:t>
            </a:r>
            <a:r>
              <a:rPr lang="en-US" sz="3200" b="1">
                <a:solidFill>
                  <a:srgbClr val="006600"/>
                </a:solidFill>
              </a:rPr>
              <a:t>.( thị giác, thính giác, khứu giác, vị giác và xúc giác.</a:t>
            </a:r>
            <a:r>
              <a:rPr lang="en-US" sz="3200">
                <a:solidFill>
                  <a:srgbClr val="006600"/>
                </a:solidFill>
              </a:rPr>
              <a:t> )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3124200"/>
            <a:ext cx="899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-Sử dụng các biện pháp nghệ thuật để tạo những câu văn có hình ảnh </a:t>
            </a:r>
            <a:r>
              <a:rPr lang="en-US" sz="3200" b="1">
                <a:solidFill>
                  <a:srgbClr val="006600"/>
                </a:solidFill>
              </a:rPr>
              <a:t>.(so sánh, nhân hóa , điệp từ …..</a:t>
            </a:r>
            <a:r>
              <a:rPr lang="en-US" sz="3200">
                <a:solidFill>
                  <a:srgbClr val="006600"/>
                </a:solidFill>
              </a:rPr>
              <a:t> )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2819400" y="6491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45083" name="Picture 2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722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4" name="Picture 2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11875"/>
            <a:ext cx="72231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5" name="Picture 2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37263"/>
            <a:ext cx="10366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3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7" name="Picture 3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43600"/>
            <a:ext cx="601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8" name="Picture 3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769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9" name="Picture 3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91225"/>
            <a:ext cx="8429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0" y="4800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-Lồng cảm xúc khi miêu tả.</a:t>
            </a:r>
            <a:endParaRPr lang="en-US" sz="32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  <p:bldP spid="450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6600"/>
                </a:solidFill>
              </a:rPr>
              <a:t>HĐ 2:</a:t>
            </a:r>
            <a:r>
              <a:rPr lang="en-US" sz="2400" b="1">
                <a:solidFill>
                  <a:srgbClr val="FF0000"/>
                </a:solidFill>
              </a:rPr>
              <a:t> Học nhóm lập dàn ý miêu tả đồ vật mà nhóm đã chọn.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2192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371600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192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87927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1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038600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2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858000" y="4495799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7551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19573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2000"/>
                      </a:srgbClr>
                    </a:gs>
                    <a:gs pos="50000">
                      <a:schemeClr val="bg1"/>
                    </a:gs>
                    <a:gs pos="100000">
                      <a:srgbClr val="FFFF00">
                        <a:alpha val="62000"/>
                      </a:srgbClr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Đạo đức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62000"/>
                    </a:srgbClr>
                  </a:gs>
                  <a:gs pos="50000">
                    <a:schemeClr val="bg1"/>
                  </a:gs>
                  <a:gs pos="100000">
                    <a:srgbClr val="FFFF00">
                      <a:alpha val="62000"/>
                    </a:srgbClr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60419" name="Picture 1" descr="MyVietnam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" descr="MyVietnam1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905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</a:rPr>
              <a:t>TẬP LÀM VĂN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0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 tập về tả đồ vật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905000" y="1905000"/>
            <a:ext cx="6934200" cy="5794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HOẠT ĐỘNG 3: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209800" y="2590800"/>
            <a:ext cx="650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Nói miệng theo dàn ý đã lập .</a:t>
            </a:r>
          </a:p>
        </p:txBody>
      </p:sp>
    </p:spTree>
    <p:extLst>
      <p:ext uri="{BB962C8B-B14F-4D97-AF65-F5344CB8AC3E}">
        <p14:creationId xmlns:p14="http://schemas.microsoft.com/office/powerpoint/2010/main" val="386521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968f0b5ca26606bc14577465734a15e11018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587</Words>
  <Application>Microsoft Office PowerPoint</Application>
  <PresentationFormat>On-screen Show (4:3)</PresentationFormat>
  <Paragraphs>69</Paragraphs>
  <Slides>25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Huong</cp:lastModifiedBy>
  <cp:revision>7</cp:revision>
  <dcterms:created xsi:type="dcterms:W3CDTF">2016-02-12T14:47:54Z</dcterms:created>
  <dcterms:modified xsi:type="dcterms:W3CDTF">2017-02-08T14:18:21Z</dcterms:modified>
</cp:coreProperties>
</file>